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331" r:id="rId5"/>
    <p:sldId id="342" r:id="rId6"/>
    <p:sldId id="332" r:id="rId7"/>
    <p:sldId id="333" r:id="rId8"/>
    <p:sldId id="334" r:id="rId9"/>
    <p:sldId id="337" r:id="rId10"/>
    <p:sldId id="335" r:id="rId11"/>
    <p:sldId id="356" r:id="rId12"/>
    <p:sldId id="343" r:id="rId13"/>
    <p:sldId id="336" r:id="rId14"/>
    <p:sldId id="344" r:id="rId15"/>
    <p:sldId id="345" r:id="rId16"/>
    <p:sldId id="346" r:id="rId17"/>
    <p:sldId id="368" r:id="rId18"/>
    <p:sldId id="347" r:id="rId19"/>
    <p:sldId id="348" r:id="rId20"/>
    <p:sldId id="349" r:id="rId21"/>
    <p:sldId id="362" r:id="rId22"/>
    <p:sldId id="363" r:id="rId23"/>
    <p:sldId id="364" r:id="rId24"/>
    <p:sldId id="365" r:id="rId25"/>
    <p:sldId id="366" r:id="rId26"/>
    <p:sldId id="358" r:id="rId27"/>
    <p:sldId id="359" r:id="rId28"/>
    <p:sldId id="370" r:id="rId29"/>
    <p:sldId id="352" r:id="rId30"/>
    <p:sldId id="360" r:id="rId31"/>
    <p:sldId id="367" r:id="rId32"/>
    <p:sldId id="354"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 Metcalf-Riener" initials="SM" userId="S::sofiametcalfriener_rhs.org.uk#ext#@naturalhistorymuseum.onmicrosoft.com::e8b227e8-56dc-4823-ab19-930d854b5d24" providerId="AD"/>
  <p188:author id="{7C9C2D2E-7F37-5BCF-7A0E-BA5A36694A52}" name="Giuliana Sinclair" initials="GS" userId="S::giuliana.sinclair@nhm.ac.uk::a3e8b635-1361-4387-a86d-eed5302a49a2"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liana Sinclair" userId="a3e8b635-1361-4387-a86d-eed5302a49a2" providerId="ADAL" clId="{2B0BBE31-B2FF-456B-BF59-3C334BBF223A}"/>
    <pc:docChg chg="custSel addSld delSld modSld">
      <pc:chgData name="Giuliana Sinclair" userId="a3e8b635-1361-4387-a86d-eed5302a49a2" providerId="ADAL" clId="{2B0BBE31-B2FF-456B-BF59-3C334BBF223A}" dt="2026-05-20T09:22:26.252" v="273" actId="1036"/>
      <pc:docMkLst>
        <pc:docMk/>
      </pc:docMkLst>
      <pc:sldChg chg="modSp mod modCm">
        <pc:chgData name="Giuliana Sinclair" userId="a3e8b635-1361-4387-a86d-eed5302a49a2" providerId="ADAL" clId="{2B0BBE31-B2FF-456B-BF59-3C334BBF223A}" dt="2026-05-03T07:21:52.320" v="177" actId="20577"/>
        <pc:sldMkLst>
          <pc:docMk/>
          <pc:sldMk cId="2383524987" sldId="348"/>
        </pc:sldMkLst>
        <pc:spChg chg="mod">
          <ac:chgData name="Giuliana Sinclair" userId="a3e8b635-1361-4387-a86d-eed5302a49a2" providerId="ADAL" clId="{2B0BBE31-B2FF-456B-BF59-3C334BBF223A}" dt="2026-05-03T07:21:52.320" v="177" actId="20577"/>
          <ac:spMkLst>
            <pc:docMk/>
            <pc:sldMk cId="2383524987" sldId="348"/>
            <ac:spMk id="3" creationId="{7CFAAF7C-9123-7C21-195C-28AE74D1B48F}"/>
          </ac:spMkLst>
        </pc:spChg>
        <pc:extLst>
          <p:ext xmlns:p="http://schemas.openxmlformats.org/presentationml/2006/main" uri="{D6D511B9-2390-475A-947B-AFAB55BFBCF1}">
            <pc226:cmChg xmlns:pc226="http://schemas.microsoft.com/office/powerpoint/2022/06/main/command" chg="mod">
              <pc226:chgData name="Giuliana Sinclair" userId="a3e8b635-1361-4387-a86d-eed5302a49a2" providerId="ADAL" clId="{2B0BBE31-B2FF-456B-BF59-3C334BBF223A}" dt="2026-05-03T07:21:52.320" v="177" actId="20577"/>
              <pc2:cmMkLst xmlns:pc2="http://schemas.microsoft.com/office/powerpoint/2019/9/main/command">
                <pc:docMk/>
                <pc:sldMk cId="2383524987" sldId="348"/>
                <pc2:cmMk id="{604C4E03-8832-49E8-821E-C287DFA3217D}"/>
              </pc2:cmMkLst>
            </pc226:cmChg>
            <pc226:cmChg xmlns:pc226="http://schemas.microsoft.com/office/powerpoint/2022/06/main/command" chg="mod">
              <pc226:chgData name="Giuliana Sinclair" userId="a3e8b635-1361-4387-a86d-eed5302a49a2" providerId="ADAL" clId="{2B0BBE31-B2FF-456B-BF59-3C334BBF223A}" dt="2026-05-03T07:21:52.320" v="177" actId="20577"/>
              <pc2:cmMkLst xmlns:pc2="http://schemas.microsoft.com/office/powerpoint/2019/9/main/command">
                <pc:docMk/>
                <pc:sldMk cId="2383524987" sldId="348"/>
                <pc2:cmMk id="{49F07908-8BE4-4320-AB2D-88C4F5632092}"/>
              </pc2:cmMkLst>
            </pc226:cmChg>
          </p:ext>
        </pc:extLst>
      </pc:sldChg>
      <pc:sldChg chg="addSp modSp mod">
        <pc:chgData name="Giuliana Sinclair" userId="a3e8b635-1361-4387-a86d-eed5302a49a2" providerId="ADAL" clId="{2B0BBE31-B2FF-456B-BF59-3C334BBF223A}" dt="2026-05-20T09:22:26.252" v="273" actId="1036"/>
        <pc:sldMkLst>
          <pc:docMk/>
          <pc:sldMk cId="403512146" sldId="360"/>
        </pc:sldMkLst>
        <pc:picChg chg="add mod">
          <ac:chgData name="Giuliana Sinclair" userId="a3e8b635-1361-4387-a86d-eed5302a49a2" providerId="ADAL" clId="{2B0BBE31-B2FF-456B-BF59-3C334BBF223A}" dt="2026-05-03T07:25:45.885" v="180" actId="1076"/>
          <ac:picMkLst>
            <pc:docMk/>
            <pc:sldMk cId="403512146" sldId="360"/>
            <ac:picMk id="4" creationId="{23646CD6-8920-CC67-2E12-D4503149E647}"/>
          </ac:picMkLst>
        </pc:picChg>
        <pc:picChg chg="mod">
          <ac:chgData name="Giuliana Sinclair" userId="a3e8b635-1361-4387-a86d-eed5302a49a2" providerId="ADAL" clId="{2B0BBE31-B2FF-456B-BF59-3C334BBF223A}" dt="2026-05-20T09:22:26.252" v="273" actId="1036"/>
          <ac:picMkLst>
            <pc:docMk/>
            <pc:sldMk cId="403512146" sldId="360"/>
            <ac:picMk id="8" creationId="{75670C1A-6A09-848D-BF57-9D42C2BE1BC0}"/>
          </ac:picMkLst>
        </pc:picChg>
      </pc:sldChg>
      <pc:sldChg chg="delSp modSp add mod">
        <pc:chgData name="Giuliana Sinclair" userId="a3e8b635-1361-4387-a86d-eed5302a49a2" providerId="ADAL" clId="{2B0BBE31-B2FF-456B-BF59-3C334BBF223A}" dt="2026-05-03T07:19:56.797" v="164" actId="27636"/>
        <pc:sldMkLst>
          <pc:docMk/>
          <pc:sldMk cId="1769686999" sldId="368"/>
        </pc:sldMkLst>
        <pc:spChg chg="mod">
          <ac:chgData name="Giuliana Sinclair" userId="a3e8b635-1361-4387-a86d-eed5302a49a2" providerId="ADAL" clId="{2B0BBE31-B2FF-456B-BF59-3C334BBF223A}" dt="2026-05-03T07:19:56.797" v="164" actId="27636"/>
          <ac:spMkLst>
            <pc:docMk/>
            <pc:sldMk cId="1769686999" sldId="368"/>
            <ac:spMk id="4" creationId="{4100A37A-F56C-FFF3-446B-72E2A34EA445}"/>
          </ac:spMkLst>
        </pc:spChg>
        <pc:picChg chg="mod">
          <ac:chgData name="Giuliana Sinclair" userId="a3e8b635-1361-4387-a86d-eed5302a49a2" providerId="ADAL" clId="{2B0BBE31-B2FF-456B-BF59-3C334BBF223A}" dt="2026-05-03T07:19:20.062" v="122" actId="1076"/>
          <ac:picMkLst>
            <pc:docMk/>
            <pc:sldMk cId="1769686999" sldId="368"/>
            <ac:picMk id="5" creationId="{095335E3-A27B-B57E-5E2A-9B791358C753}"/>
          </ac:picMkLst>
        </pc:picChg>
      </pc:sldChg>
      <pc:sldChg chg="addSp delSp modSp add mod delAnim">
        <pc:chgData name="Giuliana Sinclair" userId="a3e8b635-1361-4387-a86d-eed5302a49a2" providerId="ADAL" clId="{2B0BBE31-B2FF-456B-BF59-3C334BBF223A}" dt="2026-05-03T07:36:24.354" v="272" actId="1076"/>
        <pc:sldMkLst>
          <pc:docMk/>
          <pc:sldMk cId="3552766557" sldId="370"/>
        </pc:sldMkLst>
        <pc:spChg chg="mod">
          <ac:chgData name="Giuliana Sinclair" userId="a3e8b635-1361-4387-a86d-eed5302a49a2" providerId="ADAL" clId="{2B0BBE31-B2FF-456B-BF59-3C334BBF223A}" dt="2026-05-03T07:35:33.730" v="260" actId="1076"/>
          <ac:spMkLst>
            <pc:docMk/>
            <pc:sldMk cId="3552766557" sldId="370"/>
            <ac:spMk id="9" creationId="{75C15313-C3AC-DED2-5038-F554E8CE7624}"/>
          </ac:spMkLst>
        </pc:spChg>
        <pc:spChg chg="mod">
          <ac:chgData name="Giuliana Sinclair" userId="a3e8b635-1361-4387-a86d-eed5302a49a2" providerId="ADAL" clId="{2B0BBE31-B2FF-456B-BF59-3C334BBF223A}" dt="2026-05-03T07:35:30.486" v="259" actId="1076"/>
          <ac:spMkLst>
            <pc:docMk/>
            <pc:sldMk cId="3552766557" sldId="370"/>
            <ac:spMk id="10" creationId="{F63E7D84-0192-7F7F-79C7-DF71FCB03FD2}"/>
          </ac:spMkLst>
        </pc:spChg>
        <pc:spChg chg="mod">
          <ac:chgData name="Giuliana Sinclair" userId="a3e8b635-1361-4387-a86d-eed5302a49a2" providerId="ADAL" clId="{2B0BBE31-B2FF-456B-BF59-3C334BBF223A}" dt="2026-05-03T07:35:36.210" v="261" actId="1076"/>
          <ac:spMkLst>
            <pc:docMk/>
            <pc:sldMk cId="3552766557" sldId="370"/>
            <ac:spMk id="12" creationId="{58D82C00-AC57-1179-CA12-173B37B98F01}"/>
          </ac:spMkLst>
        </pc:spChg>
        <pc:picChg chg="add mod ord modCrop">
          <ac:chgData name="Giuliana Sinclair" userId="a3e8b635-1361-4387-a86d-eed5302a49a2" providerId="ADAL" clId="{2B0BBE31-B2FF-456B-BF59-3C334BBF223A}" dt="2026-05-03T07:36:24.354" v="272" actId="1076"/>
          <ac:picMkLst>
            <pc:docMk/>
            <pc:sldMk cId="3552766557" sldId="370"/>
            <ac:picMk id="5" creationId="{998EA8D0-62DB-31BD-50CC-03F76ADD4157}"/>
          </ac:picMkLst>
        </pc:picChg>
        <pc:picChg chg="add mod modCrop">
          <ac:chgData name="Giuliana Sinclair" userId="a3e8b635-1361-4387-a86d-eed5302a49a2" providerId="ADAL" clId="{2B0BBE31-B2FF-456B-BF59-3C334BBF223A}" dt="2026-05-03T07:35:54.242" v="267" actId="1076"/>
          <ac:picMkLst>
            <pc:docMk/>
            <pc:sldMk cId="3552766557" sldId="370"/>
            <ac:picMk id="16" creationId="{531E8C1C-18B2-87FA-CC95-C74E0FC3E505}"/>
          </ac:picMkLst>
        </pc:picChg>
        <pc:picChg chg="add mod">
          <ac:chgData name="Giuliana Sinclair" userId="a3e8b635-1361-4387-a86d-eed5302a49a2" providerId="ADAL" clId="{2B0BBE31-B2FF-456B-BF59-3C334BBF223A}" dt="2026-05-03T07:36:08.242" v="270" actId="732"/>
          <ac:picMkLst>
            <pc:docMk/>
            <pc:sldMk cId="3552766557" sldId="370"/>
            <ac:picMk id="1026" creationId="{23EE888C-7848-A8B3-3EAB-D5F913FED8DC}"/>
          </ac:picMkLst>
        </pc:picChg>
      </pc:sldChg>
    </pc:docChg>
  </pc:docChgLst>
  <pc:docChgLst>
    <pc:chgData name="Sofia Metcalf-Riener" userId="S::sofiametcalfriener_rhs.org.uk#ext#@naturalhistorymuseum.onmicrosoft.com::e8b227e8-56dc-4823-ab19-930d854b5d24" providerId="AD" clId="Web-{D6789BD7-76B5-8F07-9E23-CAD9B3952018}"/>
    <pc:docChg chg="mod modSld">
      <pc:chgData name="Sofia Metcalf-Riener" userId="S::sofiametcalfriener_rhs.org.uk#ext#@naturalhistorymuseum.onmicrosoft.com::e8b227e8-56dc-4823-ab19-930d854b5d24" providerId="AD" clId="Web-{D6789BD7-76B5-8F07-9E23-CAD9B3952018}" dt="2026-05-14T11:52:21.011" v="26" actId="20577"/>
      <pc:docMkLst>
        <pc:docMk/>
      </pc:docMkLst>
      <pc:sldChg chg="modSp">
        <pc:chgData name="Sofia Metcalf-Riener" userId="S::sofiametcalfriener_rhs.org.uk#ext#@naturalhistorymuseum.onmicrosoft.com::e8b227e8-56dc-4823-ab19-930d854b5d24" providerId="AD" clId="Web-{D6789BD7-76B5-8F07-9E23-CAD9B3952018}" dt="2026-05-14T11:51:43.572" v="10" actId="20577"/>
        <pc:sldMkLst>
          <pc:docMk/>
          <pc:sldMk cId="118453881" sldId="334"/>
        </pc:sldMkLst>
        <pc:spChg chg="mod">
          <ac:chgData name="Sofia Metcalf-Riener" userId="S::sofiametcalfriener_rhs.org.uk#ext#@naturalhistorymuseum.onmicrosoft.com::e8b227e8-56dc-4823-ab19-930d854b5d24" providerId="AD" clId="Web-{D6789BD7-76B5-8F07-9E23-CAD9B3952018}" dt="2026-05-14T11:51:43.572" v="10" actId="20577"/>
          <ac:spMkLst>
            <pc:docMk/>
            <pc:sldMk cId="118453881" sldId="334"/>
            <ac:spMk id="6" creationId="{F8334F7F-B71F-285B-CE8E-BA3A3AB557FD}"/>
          </ac:spMkLst>
        </pc:spChg>
      </pc:sldChg>
      <pc:sldChg chg="modSp">
        <pc:chgData name="Sofia Metcalf-Riener" userId="S::sofiametcalfriener_rhs.org.uk#ext#@naturalhistorymuseum.onmicrosoft.com::e8b227e8-56dc-4823-ab19-930d854b5d24" providerId="AD" clId="Web-{D6789BD7-76B5-8F07-9E23-CAD9B3952018}" dt="2026-05-14T11:52:21.011" v="26" actId="20577"/>
        <pc:sldMkLst>
          <pc:docMk/>
          <pc:sldMk cId="600669325" sldId="337"/>
        </pc:sldMkLst>
        <pc:spChg chg="mod">
          <ac:chgData name="Sofia Metcalf-Riener" userId="S::sofiametcalfriener_rhs.org.uk#ext#@naturalhistorymuseum.onmicrosoft.com::e8b227e8-56dc-4823-ab19-930d854b5d24" providerId="AD" clId="Web-{D6789BD7-76B5-8F07-9E23-CAD9B3952018}" dt="2026-05-14T11:52:21.011" v="26" actId="20577"/>
          <ac:spMkLst>
            <pc:docMk/>
            <pc:sldMk cId="600669325" sldId="337"/>
            <ac:spMk id="3" creationId="{4D776749-8BFA-7709-C8C1-90245282515D}"/>
          </ac:spMkLst>
        </pc:spChg>
      </pc:sldChg>
      <pc:sldChg chg="modSp">
        <pc:chgData name="Sofia Metcalf-Riener" userId="S::sofiametcalfriener_rhs.org.uk#ext#@naturalhistorymuseum.onmicrosoft.com::e8b227e8-56dc-4823-ab19-930d854b5d24" providerId="AD" clId="Web-{D6789BD7-76B5-8F07-9E23-CAD9B3952018}" dt="2026-05-14T11:49:09.178" v="6"/>
        <pc:sldMkLst>
          <pc:docMk/>
          <pc:sldMk cId="1631901858" sldId="342"/>
        </pc:sldMkLst>
        <pc:graphicFrameChg chg="mod modGraphic">
          <ac:chgData name="Sofia Metcalf-Riener" userId="S::sofiametcalfriener_rhs.org.uk#ext#@naturalhistorymuseum.onmicrosoft.com::e8b227e8-56dc-4823-ab19-930d854b5d24" providerId="AD" clId="Web-{D6789BD7-76B5-8F07-9E23-CAD9B3952018}" dt="2026-05-14T11:49:09.178" v="6"/>
          <ac:graphicFrameMkLst>
            <pc:docMk/>
            <pc:sldMk cId="1631901858" sldId="342"/>
            <ac:graphicFrameMk id="4" creationId="{3562F18F-A5B5-51AB-28A4-498174C7FDFC}"/>
          </ac:graphicFrameMkLst>
        </pc:graphicFrameChg>
      </pc:sldChg>
    </pc:docChg>
  </pc:docChgLst>
  <pc:docChgLst>
    <pc:chgData name="Victor Heng" userId="fc4ad821-ae55-430e-b30a-62deb0249487" providerId="ADAL" clId="{51F35D19-4E04-4BD8-92BE-F0E8BAC4ED63}"/>
    <pc:docChg chg="undo custSel modSld">
      <pc:chgData name="Victor Heng" userId="fc4ad821-ae55-430e-b30a-62deb0249487" providerId="ADAL" clId="{51F35D19-4E04-4BD8-92BE-F0E8BAC4ED63}" dt="2026-05-06T12:02:00.078" v="850" actId="18131"/>
      <pc:docMkLst>
        <pc:docMk/>
      </pc:docMkLst>
      <pc:sldChg chg="modSp mod">
        <pc:chgData name="Victor Heng" userId="fc4ad821-ae55-430e-b30a-62deb0249487" providerId="ADAL" clId="{51F35D19-4E04-4BD8-92BE-F0E8BAC4ED63}" dt="2026-05-06T09:57:31.962" v="112" actId="12"/>
        <pc:sldMkLst>
          <pc:docMk/>
          <pc:sldMk cId="3831582750" sldId="332"/>
        </pc:sldMkLst>
        <pc:spChg chg="mod">
          <ac:chgData name="Victor Heng" userId="fc4ad821-ae55-430e-b30a-62deb0249487" providerId="ADAL" clId="{51F35D19-4E04-4BD8-92BE-F0E8BAC4ED63}" dt="2026-05-06T09:57:31.962" v="112" actId="12"/>
          <ac:spMkLst>
            <pc:docMk/>
            <pc:sldMk cId="3831582750" sldId="332"/>
            <ac:spMk id="3" creationId="{FB4002B6-1759-11DB-70DF-87BDF0B3106A}"/>
          </ac:spMkLst>
        </pc:spChg>
      </pc:sldChg>
      <pc:sldChg chg="modSp mod">
        <pc:chgData name="Victor Heng" userId="fc4ad821-ae55-430e-b30a-62deb0249487" providerId="ADAL" clId="{51F35D19-4E04-4BD8-92BE-F0E8BAC4ED63}" dt="2026-05-06T09:59:51.459" v="290" actId="27636"/>
        <pc:sldMkLst>
          <pc:docMk/>
          <pc:sldMk cId="3213922011" sldId="333"/>
        </pc:sldMkLst>
        <pc:spChg chg="mod">
          <ac:chgData name="Victor Heng" userId="fc4ad821-ae55-430e-b30a-62deb0249487" providerId="ADAL" clId="{51F35D19-4E04-4BD8-92BE-F0E8BAC4ED63}" dt="2026-05-06T09:59:51.459" v="290" actId="27636"/>
          <ac:spMkLst>
            <pc:docMk/>
            <pc:sldMk cId="3213922011" sldId="333"/>
            <ac:spMk id="3" creationId="{54537A6D-6D01-3ABD-904B-F8B20ED34373}"/>
          </ac:spMkLst>
        </pc:spChg>
        <pc:picChg chg="mod">
          <ac:chgData name="Victor Heng" userId="fc4ad821-ae55-430e-b30a-62deb0249487" providerId="ADAL" clId="{51F35D19-4E04-4BD8-92BE-F0E8BAC4ED63}" dt="2026-05-06T09:57:47.528" v="114" actId="14100"/>
          <ac:picMkLst>
            <pc:docMk/>
            <pc:sldMk cId="3213922011" sldId="333"/>
            <ac:picMk id="5" creationId="{99CB9FAE-4029-3C7C-B3F8-ED43154462A6}"/>
          </ac:picMkLst>
        </pc:picChg>
      </pc:sldChg>
      <pc:sldChg chg="modSp mod modAnim">
        <pc:chgData name="Victor Heng" userId="fc4ad821-ae55-430e-b30a-62deb0249487" providerId="ADAL" clId="{51F35D19-4E04-4BD8-92BE-F0E8BAC4ED63}" dt="2026-05-06T10:04:45.836" v="467"/>
        <pc:sldMkLst>
          <pc:docMk/>
          <pc:sldMk cId="118453881" sldId="334"/>
        </pc:sldMkLst>
        <pc:spChg chg="mod">
          <ac:chgData name="Victor Heng" userId="fc4ad821-ae55-430e-b30a-62deb0249487" providerId="ADAL" clId="{51F35D19-4E04-4BD8-92BE-F0E8BAC4ED63}" dt="2026-05-06T10:03:05.665" v="389" actId="20577"/>
          <ac:spMkLst>
            <pc:docMk/>
            <pc:sldMk cId="118453881" sldId="334"/>
            <ac:spMk id="2" creationId="{90415F01-1A39-31D1-4EA1-18CDBE234AE2}"/>
          </ac:spMkLst>
        </pc:spChg>
        <pc:spChg chg="mod">
          <ac:chgData name="Victor Heng" userId="fc4ad821-ae55-430e-b30a-62deb0249487" providerId="ADAL" clId="{51F35D19-4E04-4BD8-92BE-F0E8BAC4ED63}" dt="2026-05-06T10:04:31.012" v="465" actId="12"/>
          <ac:spMkLst>
            <pc:docMk/>
            <pc:sldMk cId="118453881" sldId="334"/>
            <ac:spMk id="3" creationId="{0431540E-DBB8-676A-D000-F8500170503E}"/>
          </ac:spMkLst>
        </pc:spChg>
      </pc:sldChg>
      <pc:sldChg chg="modSp mod">
        <pc:chgData name="Victor Heng" userId="fc4ad821-ae55-430e-b30a-62deb0249487" providerId="ADAL" clId="{51F35D19-4E04-4BD8-92BE-F0E8BAC4ED63}" dt="2026-05-06T10:08:17.856" v="665" actId="20577"/>
        <pc:sldMkLst>
          <pc:docMk/>
          <pc:sldMk cId="600669325" sldId="337"/>
        </pc:sldMkLst>
        <pc:spChg chg="mod">
          <ac:chgData name="Victor Heng" userId="fc4ad821-ae55-430e-b30a-62deb0249487" providerId="ADAL" clId="{51F35D19-4E04-4BD8-92BE-F0E8BAC4ED63}" dt="2026-05-06T10:07:05.904" v="599" actId="20577"/>
          <ac:spMkLst>
            <pc:docMk/>
            <pc:sldMk cId="600669325" sldId="337"/>
            <ac:spMk id="2" creationId="{505E6230-FF73-3931-063A-BD8765CFBEC2}"/>
          </ac:spMkLst>
        </pc:spChg>
        <pc:spChg chg="mod">
          <ac:chgData name="Victor Heng" userId="fc4ad821-ae55-430e-b30a-62deb0249487" providerId="ADAL" clId="{51F35D19-4E04-4BD8-92BE-F0E8BAC4ED63}" dt="2026-05-06T10:08:17.856" v="665" actId="20577"/>
          <ac:spMkLst>
            <pc:docMk/>
            <pc:sldMk cId="600669325" sldId="337"/>
            <ac:spMk id="3" creationId="{4D776749-8BFA-7709-C8C1-90245282515D}"/>
          </ac:spMkLst>
        </pc:spChg>
        <pc:picChg chg="mod">
          <ac:chgData name="Victor Heng" userId="fc4ad821-ae55-430e-b30a-62deb0249487" providerId="ADAL" clId="{51F35D19-4E04-4BD8-92BE-F0E8BAC4ED63}" dt="2026-05-06T10:06:51.443" v="567" actId="14100"/>
          <ac:picMkLst>
            <pc:docMk/>
            <pc:sldMk cId="600669325" sldId="337"/>
            <ac:picMk id="7" creationId="{8B78CD5E-F4C8-874F-18E8-9020EAFBFD6D}"/>
          </ac:picMkLst>
        </pc:picChg>
      </pc:sldChg>
      <pc:sldChg chg="addSp delSp modSp mod">
        <pc:chgData name="Victor Heng" userId="fc4ad821-ae55-430e-b30a-62deb0249487" providerId="ADAL" clId="{51F35D19-4E04-4BD8-92BE-F0E8BAC4ED63}" dt="2026-05-06T11:21:12.733" v="796"/>
        <pc:sldMkLst>
          <pc:docMk/>
          <pc:sldMk cId="1631901858" sldId="342"/>
        </pc:sldMkLst>
        <pc:graphicFrameChg chg="add mod">
          <ac:chgData name="Victor Heng" userId="fc4ad821-ae55-430e-b30a-62deb0249487" providerId="ADAL" clId="{51F35D19-4E04-4BD8-92BE-F0E8BAC4ED63}" dt="2026-05-06T11:21:12.733" v="796"/>
          <ac:graphicFrameMkLst>
            <pc:docMk/>
            <pc:sldMk cId="1631901858" sldId="342"/>
            <ac:graphicFrameMk id="4" creationId="{3562F18F-A5B5-51AB-28A4-498174C7FDFC}"/>
          </ac:graphicFrameMkLst>
        </pc:graphicFrameChg>
      </pc:sldChg>
      <pc:sldChg chg="modSp mod">
        <pc:chgData name="Victor Heng" userId="fc4ad821-ae55-430e-b30a-62deb0249487" providerId="ADAL" clId="{51F35D19-4E04-4BD8-92BE-F0E8BAC4ED63}" dt="2026-05-06T10:11:26.863" v="722" actId="20577"/>
        <pc:sldMkLst>
          <pc:docMk/>
          <pc:sldMk cId="1573148275" sldId="343"/>
        </pc:sldMkLst>
        <pc:spChg chg="mod">
          <ac:chgData name="Victor Heng" userId="fc4ad821-ae55-430e-b30a-62deb0249487" providerId="ADAL" clId="{51F35D19-4E04-4BD8-92BE-F0E8BAC4ED63}" dt="2026-05-06T10:11:26.863" v="722" actId="20577"/>
          <ac:spMkLst>
            <pc:docMk/>
            <pc:sldMk cId="1573148275" sldId="343"/>
            <ac:spMk id="7" creationId="{22C67DF5-4E81-E7A5-7B9F-A57D90EDED41}"/>
          </ac:spMkLst>
        </pc:spChg>
      </pc:sldChg>
      <pc:sldChg chg="modSp mod">
        <pc:chgData name="Victor Heng" userId="fc4ad821-ae55-430e-b30a-62deb0249487" providerId="ADAL" clId="{51F35D19-4E04-4BD8-92BE-F0E8BAC4ED63}" dt="2026-05-06T10:42:09.358" v="730" actId="6549"/>
        <pc:sldMkLst>
          <pc:docMk/>
          <pc:sldMk cId="3983500656" sldId="345"/>
        </pc:sldMkLst>
        <pc:spChg chg="mod">
          <ac:chgData name="Victor Heng" userId="fc4ad821-ae55-430e-b30a-62deb0249487" providerId="ADAL" clId="{51F35D19-4E04-4BD8-92BE-F0E8BAC4ED63}" dt="2026-05-06T10:42:09.358" v="730" actId="6549"/>
          <ac:spMkLst>
            <pc:docMk/>
            <pc:sldMk cId="3983500656" sldId="345"/>
            <ac:spMk id="3" creationId="{BDE6B843-F006-0D93-E3B5-322AB4AA725B}"/>
          </ac:spMkLst>
        </pc:spChg>
      </pc:sldChg>
      <pc:sldChg chg="modSp mod modCm">
        <pc:chgData name="Victor Heng" userId="fc4ad821-ae55-430e-b30a-62deb0249487" providerId="ADAL" clId="{51F35D19-4E04-4BD8-92BE-F0E8BAC4ED63}" dt="2026-05-06T11:31:54.311" v="843" actId="948"/>
        <pc:sldMkLst>
          <pc:docMk/>
          <pc:sldMk cId="957410872" sldId="347"/>
        </pc:sldMkLst>
        <pc:spChg chg="mod">
          <ac:chgData name="Victor Heng" userId="fc4ad821-ae55-430e-b30a-62deb0249487" providerId="ADAL" clId="{51F35D19-4E04-4BD8-92BE-F0E8BAC4ED63}" dt="2026-05-06T11:31:54.311" v="843" actId="948"/>
          <ac:spMkLst>
            <pc:docMk/>
            <pc:sldMk cId="957410872" sldId="347"/>
            <ac:spMk id="3" creationId="{4A0DE9DD-37AB-29CC-6FF5-DB2369ECD854}"/>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06T11:31:33.681" v="841" actId="20577"/>
              <pc2:cmMkLst xmlns:pc2="http://schemas.microsoft.com/office/powerpoint/2019/9/main/command">
                <pc:docMk/>
                <pc:sldMk cId="957410872" sldId="347"/>
                <pc2:cmMk id="{F29E9C1F-92CA-4A56-9AFB-9BC0619DCDC6}"/>
              </pc2:cmMkLst>
            </pc226:cmChg>
            <pc226:cmChg xmlns:pc226="http://schemas.microsoft.com/office/powerpoint/2022/06/main/command" chg="mod">
              <pc226:chgData name="Victor Heng" userId="fc4ad821-ae55-430e-b30a-62deb0249487" providerId="ADAL" clId="{51F35D19-4E04-4BD8-92BE-F0E8BAC4ED63}" dt="2026-05-06T11:31:33.681" v="841" actId="20577"/>
              <pc2:cmMkLst xmlns:pc2="http://schemas.microsoft.com/office/powerpoint/2019/9/main/command">
                <pc:docMk/>
                <pc:sldMk cId="957410872" sldId="347"/>
                <pc2:cmMk id="{873CD0E4-5F89-47CB-9736-C8159CED3196}"/>
              </pc2:cmMkLst>
            </pc226:cmChg>
          </p:ext>
        </pc:extLst>
      </pc:sldChg>
      <pc:sldChg chg="modSp mod">
        <pc:chgData name="Victor Heng" userId="fc4ad821-ae55-430e-b30a-62deb0249487" providerId="ADAL" clId="{51F35D19-4E04-4BD8-92BE-F0E8BAC4ED63}" dt="2026-05-06T10:44:49.050" v="735" actId="948"/>
        <pc:sldMkLst>
          <pc:docMk/>
          <pc:sldMk cId="2582897169" sldId="349"/>
        </pc:sldMkLst>
        <pc:spChg chg="mod">
          <ac:chgData name="Victor Heng" userId="fc4ad821-ae55-430e-b30a-62deb0249487" providerId="ADAL" clId="{51F35D19-4E04-4BD8-92BE-F0E8BAC4ED63}" dt="2026-05-06T10:44:49.050" v="735" actId="948"/>
          <ac:spMkLst>
            <pc:docMk/>
            <pc:sldMk cId="2582897169" sldId="349"/>
            <ac:spMk id="3" creationId="{C1959B87-6277-6549-9214-59D272A056C2}"/>
          </ac:spMkLst>
        </pc:spChg>
        <pc:picChg chg="mod">
          <ac:chgData name="Victor Heng" userId="fc4ad821-ae55-430e-b30a-62deb0249487" providerId="ADAL" clId="{51F35D19-4E04-4BD8-92BE-F0E8BAC4ED63}" dt="2026-05-06T10:44:31.368" v="732" actId="1076"/>
          <ac:picMkLst>
            <pc:docMk/>
            <pc:sldMk cId="2582897169" sldId="349"/>
            <ac:picMk id="5" creationId="{B923AEE7-581D-C0D8-7C6B-68FB4CB7EE82}"/>
          </ac:picMkLst>
        </pc:picChg>
      </pc:sldChg>
      <pc:sldChg chg="modSp mod">
        <pc:chgData name="Victor Heng" userId="fc4ad821-ae55-430e-b30a-62deb0249487" providerId="ADAL" clId="{51F35D19-4E04-4BD8-92BE-F0E8BAC4ED63}" dt="2026-05-06T10:57:21.149" v="782" actId="14100"/>
        <pc:sldMkLst>
          <pc:docMk/>
          <pc:sldMk cId="3138327717" sldId="354"/>
        </pc:sldMkLst>
        <pc:spChg chg="mod">
          <ac:chgData name="Victor Heng" userId="fc4ad821-ae55-430e-b30a-62deb0249487" providerId="ADAL" clId="{51F35D19-4E04-4BD8-92BE-F0E8BAC4ED63}" dt="2026-05-06T10:57:21.149" v="782" actId="14100"/>
          <ac:spMkLst>
            <pc:docMk/>
            <pc:sldMk cId="3138327717" sldId="354"/>
            <ac:spMk id="3" creationId="{B74879BE-45E2-0E4F-0842-96FC59784FE3}"/>
          </ac:spMkLst>
        </pc:spChg>
      </pc:sldChg>
      <pc:sldChg chg="modSp mod">
        <pc:chgData name="Victor Heng" userId="fc4ad821-ae55-430e-b30a-62deb0249487" providerId="ADAL" clId="{51F35D19-4E04-4BD8-92BE-F0E8BAC4ED63}" dt="2026-05-06T11:28:19.252" v="817" actId="1037"/>
        <pc:sldMkLst>
          <pc:docMk/>
          <pc:sldMk cId="255237321" sldId="356"/>
        </pc:sldMkLst>
        <pc:spChg chg="mod">
          <ac:chgData name="Victor Heng" userId="fc4ad821-ae55-430e-b30a-62deb0249487" providerId="ADAL" clId="{51F35D19-4E04-4BD8-92BE-F0E8BAC4ED63}" dt="2026-05-06T10:09:38.827" v="681" actId="1076"/>
          <ac:spMkLst>
            <pc:docMk/>
            <pc:sldMk cId="255237321" sldId="356"/>
            <ac:spMk id="3" creationId="{CCDB009E-921D-A86E-F223-2E1D928B4543}"/>
          </ac:spMkLst>
        </pc:spChg>
        <pc:spChg chg="mod">
          <ac:chgData name="Victor Heng" userId="fc4ad821-ae55-430e-b30a-62deb0249487" providerId="ADAL" clId="{51F35D19-4E04-4BD8-92BE-F0E8BAC4ED63}" dt="2026-05-06T10:10:09.871" v="704" actId="20577"/>
          <ac:spMkLst>
            <pc:docMk/>
            <pc:sldMk cId="255237321" sldId="356"/>
            <ac:spMk id="5" creationId="{1098627A-B48E-D1A7-ED79-D5D9B24AB7B3}"/>
          </ac:spMkLst>
        </pc:spChg>
        <pc:spChg chg="mod">
          <ac:chgData name="Victor Heng" userId="fc4ad821-ae55-430e-b30a-62deb0249487" providerId="ADAL" clId="{51F35D19-4E04-4BD8-92BE-F0E8BAC4ED63}" dt="2026-05-06T10:09:38.827" v="681" actId="1076"/>
          <ac:spMkLst>
            <pc:docMk/>
            <pc:sldMk cId="255237321" sldId="356"/>
            <ac:spMk id="9" creationId="{76A370E6-B3ED-556E-711B-E2CCFFB6DF42}"/>
          </ac:spMkLst>
        </pc:spChg>
        <pc:spChg chg="mod">
          <ac:chgData name="Victor Heng" userId="fc4ad821-ae55-430e-b30a-62deb0249487" providerId="ADAL" clId="{51F35D19-4E04-4BD8-92BE-F0E8BAC4ED63}" dt="2026-05-06T11:28:19.252" v="817" actId="1037"/>
          <ac:spMkLst>
            <pc:docMk/>
            <pc:sldMk cId="255237321" sldId="356"/>
            <ac:spMk id="12" creationId="{AD39928D-5F10-DA26-EEAA-03C335D2E87F}"/>
          </ac:spMkLst>
        </pc:spChg>
        <pc:spChg chg="mod">
          <ac:chgData name="Victor Heng" userId="fc4ad821-ae55-430e-b30a-62deb0249487" providerId="ADAL" clId="{51F35D19-4E04-4BD8-92BE-F0E8BAC4ED63}" dt="2026-05-06T10:09:38.827" v="681" actId="1076"/>
          <ac:spMkLst>
            <pc:docMk/>
            <pc:sldMk cId="255237321" sldId="356"/>
            <ac:spMk id="13" creationId="{166C5C77-99FE-114B-1028-4CF0ECFBF00A}"/>
          </ac:spMkLst>
        </pc:spChg>
        <pc:picChg chg="mod">
          <ac:chgData name="Victor Heng" userId="fc4ad821-ae55-430e-b30a-62deb0249487" providerId="ADAL" clId="{51F35D19-4E04-4BD8-92BE-F0E8BAC4ED63}" dt="2026-05-06T10:10:26.890" v="711" actId="1076"/>
          <ac:picMkLst>
            <pc:docMk/>
            <pc:sldMk cId="255237321" sldId="356"/>
            <ac:picMk id="4" creationId="{F34CA188-E076-88F9-9931-9904AC59F28A}"/>
          </ac:picMkLst>
        </pc:picChg>
        <pc:picChg chg="mod">
          <ac:chgData name="Victor Heng" userId="fc4ad821-ae55-430e-b30a-62deb0249487" providerId="ADAL" clId="{51F35D19-4E04-4BD8-92BE-F0E8BAC4ED63}" dt="2026-05-06T10:09:27.066" v="680" actId="1076"/>
          <ac:picMkLst>
            <pc:docMk/>
            <pc:sldMk cId="255237321" sldId="356"/>
            <ac:picMk id="7" creationId="{25603A41-1620-5E61-F4B8-F55B7CC9977E}"/>
          </ac:picMkLst>
        </pc:picChg>
        <pc:picChg chg="mod">
          <ac:chgData name="Victor Heng" userId="fc4ad821-ae55-430e-b30a-62deb0249487" providerId="ADAL" clId="{51F35D19-4E04-4BD8-92BE-F0E8BAC4ED63}" dt="2026-05-06T11:28:19.252" v="817" actId="1037"/>
          <ac:picMkLst>
            <pc:docMk/>
            <pc:sldMk cId="255237321" sldId="356"/>
            <ac:picMk id="8" creationId="{84AF2726-5C7C-E06C-6F0A-9EBE3628FB23}"/>
          </ac:picMkLst>
        </pc:picChg>
        <pc:picChg chg="mod">
          <ac:chgData name="Victor Heng" userId="fc4ad821-ae55-430e-b30a-62deb0249487" providerId="ADAL" clId="{51F35D19-4E04-4BD8-92BE-F0E8BAC4ED63}" dt="2026-05-06T10:09:24.338" v="679" actId="1076"/>
          <ac:picMkLst>
            <pc:docMk/>
            <pc:sldMk cId="255237321" sldId="356"/>
            <ac:picMk id="10" creationId="{CED0D6A7-B939-5233-4E87-91BDC0C5DEF8}"/>
          </ac:picMkLst>
        </pc:picChg>
        <pc:picChg chg="mod">
          <ac:chgData name="Victor Heng" userId="fc4ad821-ae55-430e-b30a-62deb0249487" providerId="ADAL" clId="{51F35D19-4E04-4BD8-92BE-F0E8BAC4ED63}" dt="2026-05-06T10:10:20.715" v="709" actId="1076"/>
          <ac:picMkLst>
            <pc:docMk/>
            <pc:sldMk cId="255237321" sldId="356"/>
            <ac:picMk id="11" creationId="{B3BCF8F2-B13C-92F1-034D-3D5A1C770D8F}"/>
          </ac:picMkLst>
        </pc:picChg>
      </pc:sldChg>
      <pc:sldChg chg="modSp mod">
        <pc:chgData name="Victor Heng" userId="fc4ad821-ae55-430e-b30a-62deb0249487" providerId="ADAL" clId="{51F35D19-4E04-4BD8-92BE-F0E8BAC4ED63}" dt="2026-05-06T12:02:00.078" v="850" actId="18131"/>
        <pc:sldMkLst>
          <pc:docMk/>
          <pc:sldMk cId="403512146" sldId="360"/>
        </pc:sldMkLst>
        <pc:picChg chg="mod modCrop">
          <ac:chgData name="Victor Heng" userId="fc4ad821-ae55-430e-b30a-62deb0249487" providerId="ADAL" clId="{51F35D19-4E04-4BD8-92BE-F0E8BAC4ED63}" dt="2026-05-06T12:02:00.078" v="850" actId="18131"/>
          <ac:picMkLst>
            <pc:docMk/>
            <pc:sldMk cId="403512146" sldId="360"/>
            <ac:picMk id="16" creationId="{1CE2FF31-8806-1E3E-13F9-025E208E1A23}"/>
          </ac:picMkLst>
        </pc:picChg>
      </pc:sldChg>
      <pc:sldChg chg="modSp mod">
        <pc:chgData name="Victor Heng" userId="fc4ad821-ae55-430e-b30a-62deb0249487" providerId="ADAL" clId="{51F35D19-4E04-4BD8-92BE-F0E8BAC4ED63}" dt="2026-05-06T10:47:14.814" v="740" actId="948"/>
        <pc:sldMkLst>
          <pc:docMk/>
          <pc:sldMk cId="3857827855" sldId="367"/>
        </pc:sldMkLst>
        <pc:spChg chg="mod">
          <ac:chgData name="Victor Heng" userId="fc4ad821-ae55-430e-b30a-62deb0249487" providerId="ADAL" clId="{51F35D19-4E04-4BD8-92BE-F0E8BAC4ED63}" dt="2026-05-06T10:47:14.814" v="740" actId="948"/>
          <ac:spMkLst>
            <pc:docMk/>
            <pc:sldMk cId="3857827855" sldId="367"/>
            <ac:spMk id="3" creationId="{85B4727E-C797-1F66-8E35-A8843E7742BB}"/>
          </ac:spMkLst>
        </pc:spChg>
      </pc:sldChg>
    </pc:docChg>
  </pc:docChgLst>
  <pc:docChgLst>
    <pc:chgData name="Thomas Lawrence" userId="16e6507e-e926-48d1-82f8-5571f26025bd" providerId="ADAL" clId="{4797F9C9-2646-4B0D-8EC0-0DE82DCDDEFA}"/>
    <pc:docChg chg="delSld">
      <pc:chgData name="Thomas Lawrence" userId="16e6507e-e926-48d1-82f8-5571f26025bd" providerId="ADAL" clId="{4797F9C9-2646-4B0D-8EC0-0DE82DCDDEFA}" dt="2026-05-26T16:52:54.031" v="0" actId="47"/>
      <pc:docMkLst>
        <pc:docMk/>
      </pc:docMkLst>
      <pc:sldChg chg="del">
        <pc:chgData name="Thomas Lawrence" userId="16e6507e-e926-48d1-82f8-5571f26025bd" providerId="ADAL" clId="{4797F9C9-2646-4B0D-8EC0-0DE82DCDDEFA}" dt="2026-05-26T16:52:54.031" v="0" actId="47"/>
        <pc:sldMkLst>
          <pc:docMk/>
          <pc:sldMk cId="3557265587" sldId="371"/>
        </pc:sldMkLst>
      </pc:sldChg>
    </pc:docChg>
  </pc:docChgLst>
  <pc:docChgLst>
    <pc:chgData name="Thomas Lawrence" userId="S::thomas.lawrence@nhm.ac.uk::16e6507e-e926-48d1-82f8-5571f26025bd" providerId="AD" clId="Web-{33E28BE0-A958-D8F9-58A8-0B394FD500EF}"/>
    <pc:docChg chg="modSld">
      <pc:chgData name="Thomas Lawrence" userId="S::thomas.lawrence@nhm.ac.uk::16e6507e-e926-48d1-82f8-5571f26025bd" providerId="AD" clId="Web-{33E28BE0-A958-D8F9-58A8-0B394FD500EF}" dt="2026-05-15T11:48:19.889" v="2" actId="20577"/>
      <pc:docMkLst>
        <pc:docMk/>
      </pc:docMkLst>
      <pc:sldChg chg="modSp modCm">
        <pc:chgData name="Thomas Lawrence" userId="S::thomas.lawrence@nhm.ac.uk::16e6507e-e926-48d1-82f8-5571f26025bd" providerId="AD" clId="Web-{33E28BE0-A958-D8F9-58A8-0B394FD500EF}" dt="2026-05-15T11:48:19.889" v="2" actId="20577"/>
        <pc:sldMkLst>
          <pc:docMk/>
          <pc:sldMk cId="3831582750" sldId="332"/>
        </pc:sldMkLst>
        <pc:spChg chg="mod">
          <ac:chgData name="Thomas Lawrence" userId="S::thomas.lawrence@nhm.ac.uk::16e6507e-e926-48d1-82f8-5571f26025bd" providerId="AD" clId="Web-{33E28BE0-A958-D8F9-58A8-0B394FD500EF}" dt="2026-05-15T11:48:19.889" v="2" actId="20577"/>
          <ac:spMkLst>
            <pc:docMk/>
            <pc:sldMk cId="3831582750" sldId="332"/>
            <ac:spMk id="3" creationId="{FB4002B6-1759-11DB-70DF-87BDF0B3106A}"/>
          </ac:spMkLst>
        </pc:sp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33E28BE0-A958-D8F9-58A8-0B394FD500EF}" dt="2026-05-15T11:48:07.748" v="1" actId="20577"/>
              <pc2:cmMkLst xmlns:pc2="http://schemas.microsoft.com/office/powerpoint/2019/9/main/command">
                <pc:docMk/>
                <pc:sldMk cId="3831582750" sldId="332"/>
                <pc2:cmMk id="{A282ACE3-C12B-45CE-86D7-34AF5180A538}"/>
              </pc2:cmMkLst>
            </pc226:cmChg>
          </p:ext>
        </pc:extLst>
      </pc:sldChg>
    </pc:docChg>
  </pc:docChgLst>
  <pc:docChgLst>
    <pc:chgData name="Thomas Lawrence" userId="S::thomas.lawrence@nhm.ac.uk::16e6507e-e926-48d1-82f8-5571f26025bd" providerId="AD" clId="Web-{7D901C40-237A-41CD-0D13-47702768FA80}"/>
    <pc:docChg chg="modSld">
      <pc:chgData name="Thomas Lawrence" userId="S::thomas.lawrence@nhm.ac.uk::16e6507e-e926-48d1-82f8-5571f26025bd" providerId="AD" clId="Web-{7D901C40-237A-41CD-0D13-47702768FA80}" dt="2026-05-11T15:03:01.387" v="0" actId="20577"/>
      <pc:docMkLst>
        <pc:docMk/>
      </pc:docMkLst>
    </pc:docChg>
  </pc:docChgLst>
  <pc:docChgLst>
    <pc:chgData name="Thomas Lawrence" userId="S::thomas.lawrence@nhm.ac.uk::16e6507e-e926-48d1-82f8-5571f26025bd" providerId="AD" clId="Web-{F53E0DA2-42D6-7F6D-BE21-196422D1994F}"/>
    <pc:docChg chg="delSld modSld">
      <pc:chgData name="Thomas Lawrence" userId="S::thomas.lawrence@nhm.ac.uk::16e6507e-e926-48d1-82f8-5571f26025bd" providerId="AD" clId="Web-{F53E0DA2-42D6-7F6D-BE21-196422D1994F}" dt="2026-05-05T09:33:07.370" v="66"/>
      <pc:docMkLst>
        <pc:docMk/>
      </pc:docMkLst>
      <pc:sldChg chg="modSp">
        <pc:chgData name="Thomas Lawrence" userId="S::thomas.lawrence@nhm.ac.uk::16e6507e-e926-48d1-82f8-5571f26025bd" providerId="AD" clId="Web-{F53E0DA2-42D6-7F6D-BE21-196422D1994F}" dt="2026-05-05T08:42:20.851" v="0" actId="1076"/>
        <pc:sldMkLst>
          <pc:docMk/>
          <pc:sldMk cId="118453881" sldId="334"/>
        </pc:sldMkLst>
        <pc:spChg chg="mod">
          <ac:chgData name="Thomas Lawrence" userId="S::thomas.lawrence@nhm.ac.uk::16e6507e-e926-48d1-82f8-5571f26025bd" providerId="AD" clId="Web-{F53E0DA2-42D6-7F6D-BE21-196422D1994F}" dt="2026-05-05T08:42:20.851" v="0" actId="1076"/>
          <ac:spMkLst>
            <pc:docMk/>
            <pc:sldMk cId="118453881" sldId="334"/>
            <ac:spMk id="6" creationId="{F8334F7F-B71F-285B-CE8E-BA3A3AB557FD}"/>
          </ac:spMkLst>
        </pc:spChg>
      </pc:sldChg>
      <pc:sldChg chg="addSp delSp modSp">
        <pc:chgData name="Thomas Lawrence" userId="S::thomas.lawrence@nhm.ac.uk::16e6507e-e926-48d1-82f8-5571f26025bd" providerId="AD" clId="Web-{F53E0DA2-42D6-7F6D-BE21-196422D1994F}" dt="2026-05-05T09:10:32.681" v="12" actId="1076"/>
        <pc:sldMkLst>
          <pc:docMk/>
          <pc:sldMk cId="600669325" sldId="337"/>
        </pc:sldMkLst>
        <pc:picChg chg="add mod ord">
          <ac:chgData name="Thomas Lawrence" userId="S::thomas.lawrence@nhm.ac.uk::16e6507e-e926-48d1-82f8-5571f26025bd" providerId="AD" clId="Web-{F53E0DA2-42D6-7F6D-BE21-196422D1994F}" dt="2026-05-05T09:10:32.681" v="12" actId="1076"/>
          <ac:picMkLst>
            <pc:docMk/>
            <pc:sldMk cId="600669325" sldId="337"/>
            <ac:picMk id="7" creationId="{8B78CD5E-F4C8-874F-18E8-9020EAFBFD6D}"/>
          </ac:picMkLst>
        </pc:picChg>
      </pc:sldChg>
      <pc:sldChg chg="modSp">
        <pc:chgData name="Thomas Lawrence" userId="S::thomas.lawrence@nhm.ac.uk::16e6507e-e926-48d1-82f8-5571f26025bd" providerId="AD" clId="Web-{F53E0DA2-42D6-7F6D-BE21-196422D1994F}" dt="2026-05-05T08:43:55.134" v="2"/>
        <pc:sldMkLst>
          <pc:docMk/>
          <pc:sldMk cId="3544222" sldId="344"/>
        </pc:sldMkLst>
        <pc:picChg chg="mod modCrop">
          <ac:chgData name="Thomas Lawrence" userId="S::thomas.lawrence@nhm.ac.uk::16e6507e-e926-48d1-82f8-5571f26025bd" providerId="AD" clId="Web-{F53E0DA2-42D6-7F6D-BE21-196422D1994F}" dt="2026-05-05T08:43:55.134" v="2"/>
          <ac:picMkLst>
            <pc:docMk/>
            <pc:sldMk cId="3544222" sldId="344"/>
            <ac:picMk id="5" creationId="{232B9A17-8D7C-1E53-5BE5-979A4663CDFF}"/>
          </ac:picMkLst>
        </pc:picChg>
      </pc:sldChg>
      <pc:sldChg chg="addSp delSp modSp">
        <pc:chgData name="Thomas Lawrence" userId="S::thomas.lawrence@nhm.ac.uk::16e6507e-e926-48d1-82f8-5571f26025bd" providerId="AD" clId="Web-{F53E0DA2-42D6-7F6D-BE21-196422D1994F}" dt="2026-05-05T09:33:07.370" v="66"/>
        <pc:sldMkLst>
          <pc:docMk/>
          <pc:sldMk cId="255237321" sldId="356"/>
        </pc:sldMkLst>
        <pc:spChg chg="add mod">
          <ac:chgData name="Thomas Lawrence" userId="S::thomas.lawrence@nhm.ac.uk::16e6507e-e926-48d1-82f8-5571f26025bd" providerId="AD" clId="Web-{F53E0DA2-42D6-7F6D-BE21-196422D1994F}" dt="2026-05-05T09:29:49.984" v="36" actId="1076"/>
          <ac:spMkLst>
            <pc:docMk/>
            <pc:sldMk cId="255237321" sldId="356"/>
            <ac:spMk id="3" creationId="{CCDB009E-921D-A86E-F223-2E1D928B4543}"/>
          </ac:spMkLst>
        </pc:spChg>
        <pc:spChg chg="mod">
          <ac:chgData name="Thomas Lawrence" userId="S::thomas.lawrence@nhm.ac.uk::16e6507e-e926-48d1-82f8-5571f26025bd" providerId="AD" clId="Web-{F53E0DA2-42D6-7F6D-BE21-196422D1994F}" dt="2026-05-05T09:33:01.354" v="64" actId="1076"/>
          <ac:spMkLst>
            <pc:docMk/>
            <pc:sldMk cId="255237321" sldId="356"/>
            <ac:spMk id="5" creationId="{1098627A-B48E-D1A7-ED79-D5D9B24AB7B3}"/>
          </ac:spMkLst>
        </pc:spChg>
        <pc:spChg chg="add mod">
          <ac:chgData name="Thomas Lawrence" userId="S::thomas.lawrence@nhm.ac.uk::16e6507e-e926-48d1-82f8-5571f26025bd" providerId="AD" clId="Web-{F53E0DA2-42D6-7F6D-BE21-196422D1994F}" dt="2026-05-05T09:29:46" v="35" actId="1076"/>
          <ac:spMkLst>
            <pc:docMk/>
            <pc:sldMk cId="255237321" sldId="356"/>
            <ac:spMk id="9" creationId="{76A370E6-B3ED-556E-711B-E2CCFFB6DF42}"/>
          </ac:spMkLst>
        </pc:spChg>
        <pc:spChg chg="add mod">
          <ac:chgData name="Thomas Lawrence" userId="S::thomas.lawrence@nhm.ac.uk::16e6507e-e926-48d1-82f8-5571f26025bd" providerId="AD" clId="Web-{F53E0DA2-42D6-7F6D-BE21-196422D1994F}" dt="2026-05-05T09:30:58.832" v="63" actId="1076"/>
          <ac:spMkLst>
            <pc:docMk/>
            <pc:sldMk cId="255237321" sldId="356"/>
            <ac:spMk id="12" creationId="{AD39928D-5F10-DA26-EEAA-03C335D2E87F}"/>
          </ac:spMkLst>
        </pc:spChg>
        <pc:spChg chg="add mod">
          <ac:chgData name="Thomas Lawrence" userId="S::thomas.lawrence@nhm.ac.uk::16e6507e-e926-48d1-82f8-5571f26025bd" providerId="AD" clId="Web-{F53E0DA2-42D6-7F6D-BE21-196422D1994F}" dt="2026-05-05T09:30:56.238" v="62" actId="1076"/>
          <ac:spMkLst>
            <pc:docMk/>
            <pc:sldMk cId="255237321" sldId="356"/>
            <ac:spMk id="13" creationId="{166C5C77-99FE-114B-1028-4CF0ECFBF00A}"/>
          </ac:spMkLst>
        </pc:spChg>
        <pc:picChg chg="mod modCrop">
          <ac:chgData name="Thomas Lawrence" userId="S::thomas.lawrence@nhm.ac.uk::16e6507e-e926-48d1-82f8-5571f26025bd" providerId="AD" clId="Web-{F53E0DA2-42D6-7F6D-BE21-196422D1994F}" dt="2026-05-05T09:33:07.370" v="66"/>
          <ac:picMkLst>
            <pc:docMk/>
            <pc:sldMk cId="255237321" sldId="356"/>
            <ac:picMk id="11" creationId="{B3BCF8F2-B13C-92F1-034D-3D5A1C770D8F}"/>
          </ac:picMkLst>
        </pc:picChg>
      </pc:sldChg>
      <pc:sldChg chg="modSp modCm">
        <pc:chgData name="Thomas Lawrence" userId="S::thomas.lawrence@nhm.ac.uk::16e6507e-e926-48d1-82f8-5571f26025bd" providerId="AD" clId="Web-{F53E0DA2-42D6-7F6D-BE21-196422D1994F}" dt="2026-05-05T09:01:07.649" v="7" actId="20577"/>
        <pc:sldMkLst>
          <pc:docMk/>
          <pc:sldMk cId="1958809497" sldId="359"/>
        </pc:sldMkLst>
        <pc:spChg chg="mod">
          <ac:chgData name="Thomas Lawrence" userId="S::thomas.lawrence@nhm.ac.uk::16e6507e-e926-48d1-82f8-5571f26025bd" providerId="AD" clId="Web-{F53E0DA2-42D6-7F6D-BE21-196422D1994F}" dt="2026-05-05T09:01:07.649" v="7" actId="20577"/>
          <ac:spMkLst>
            <pc:docMk/>
            <pc:sldMk cId="1958809497" sldId="359"/>
            <ac:spMk id="12" creationId="{92B12A80-F023-EA53-3C63-883EE5FF6F0F}"/>
          </ac:spMkLst>
        </pc:sp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F53E0DA2-42D6-7F6D-BE21-196422D1994F}" dt="2026-05-05T09:01:07.649" v="7" actId="20577"/>
              <pc2:cmMkLst xmlns:pc2="http://schemas.microsoft.com/office/powerpoint/2019/9/main/command">
                <pc:docMk/>
                <pc:sldMk cId="1958809497" sldId="359"/>
                <pc2:cmMk id="{98355BE6-574E-42C3-A8AD-2D2AD1E12330}"/>
              </pc2:cmMkLst>
            </pc226:cmChg>
          </p:ext>
        </pc:extLst>
      </pc:sldChg>
    </pc:docChg>
  </pc:docChgLst>
  <pc:docChgLst>
    <pc:chgData name="Thomas Lawrence" userId="S::thomas.lawrence@nhm.ac.uk::16e6507e-e926-48d1-82f8-5571f26025bd" providerId="AD" clId="Web-{0B6D61FE-9D93-88DE-3B64-5DD6D8A47850}"/>
    <pc:docChg chg="addSld modSld sldOrd">
      <pc:chgData name="Thomas Lawrence" userId="S::thomas.lawrence@nhm.ac.uk::16e6507e-e926-48d1-82f8-5571f26025bd" providerId="AD" clId="Web-{0B6D61FE-9D93-88DE-3B64-5DD6D8A47850}" dt="2026-05-06T13:08:19.992" v="161"/>
      <pc:docMkLst>
        <pc:docMk/>
      </pc:docMkLst>
      <pc:sldChg chg="modSp modNotes">
        <pc:chgData name="Thomas Lawrence" userId="S::thomas.lawrence@nhm.ac.uk::16e6507e-e926-48d1-82f8-5571f26025bd" providerId="AD" clId="Web-{0B6D61FE-9D93-88DE-3B64-5DD6D8A47850}" dt="2026-05-06T13:08:19.992" v="161"/>
        <pc:sldMkLst>
          <pc:docMk/>
          <pc:sldMk cId="3925946830" sldId="336"/>
        </pc:sldMkLst>
        <pc:spChg chg="mod">
          <ac:chgData name="Thomas Lawrence" userId="S::thomas.lawrence@nhm.ac.uk::16e6507e-e926-48d1-82f8-5571f26025bd" providerId="AD" clId="Web-{0B6D61FE-9D93-88DE-3B64-5DD6D8A47850}" dt="2026-05-06T13:07:05.631" v="40" actId="20577"/>
          <ac:spMkLst>
            <pc:docMk/>
            <pc:sldMk cId="3925946830" sldId="336"/>
            <ac:spMk id="3" creationId="{D6F27D49-1FA5-DE7C-5414-B9FAA3FAA46C}"/>
          </ac:spMkLst>
        </pc:spChg>
      </pc:sldChg>
      <pc:sldChg chg="modSp">
        <pc:chgData name="Thomas Lawrence" userId="S::thomas.lawrence@nhm.ac.uk::16e6507e-e926-48d1-82f8-5571f26025bd" providerId="AD" clId="Web-{0B6D61FE-9D93-88DE-3B64-5DD6D8A47850}" dt="2026-05-06T13:06:06.708" v="22" actId="1076"/>
        <pc:sldMkLst>
          <pc:docMk/>
          <pc:sldMk cId="600669325" sldId="337"/>
        </pc:sldMkLst>
        <pc:spChg chg="mod">
          <ac:chgData name="Thomas Lawrence" userId="S::thomas.lawrence@nhm.ac.uk::16e6507e-e926-48d1-82f8-5571f26025bd" providerId="AD" clId="Web-{0B6D61FE-9D93-88DE-3B64-5DD6D8A47850}" dt="2026-05-06T13:06:06.708" v="22" actId="1076"/>
          <ac:spMkLst>
            <pc:docMk/>
            <pc:sldMk cId="600669325" sldId="337"/>
            <ac:spMk id="3" creationId="{4D776749-8BFA-7709-C8C1-90245282515D}"/>
          </ac:spMkLst>
        </pc:spChg>
      </pc:sldChg>
      <pc:sldChg chg="modSp modCm">
        <pc:chgData name="Thomas Lawrence" userId="S::thomas.lawrence@nhm.ac.uk::16e6507e-e926-48d1-82f8-5571f26025bd" providerId="AD" clId="Web-{0B6D61FE-9D93-88DE-3B64-5DD6D8A47850}" dt="2026-05-06T11:25:38.107" v="14" actId="20577"/>
        <pc:sldMkLst>
          <pc:docMk/>
          <pc:sldMk cId="957410872" sldId="347"/>
        </pc:sldMkLst>
        <pc:spChg chg="mod">
          <ac:chgData name="Thomas Lawrence" userId="S::thomas.lawrence@nhm.ac.uk::16e6507e-e926-48d1-82f8-5571f26025bd" providerId="AD" clId="Web-{0B6D61FE-9D93-88DE-3B64-5DD6D8A47850}" dt="2026-05-06T11:25:38.107" v="14" actId="20577"/>
          <ac:spMkLst>
            <pc:docMk/>
            <pc:sldMk cId="957410872" sldId="347"/>
            <ac:spMk id="3" creationId="{4A0DE9DD-37AB-29CC-6FF5-DB2369ECD854}"/>
          </ac:spMkLst>
        </pc:sp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0B6D61FE-9D93-88DE-3B64-5DD6D8A47850}" dt="2026-05-06T11:25:38.107" v="14" actId="20577"/>
              <pc2:cmMkLst xmlns:pc2="http://schemas.microsoft.com/office/powerpoint/2019/9/main/command">
                <pc:docMk/>
                <pc:sldMk cId="957410872" sldId="347"/>
                <pc2:cmMk id="{F29E9C1F-92CA-4A56-9AFB-9BC0619DCDC6}"/>
              </pc2:cmMkLst>
            </pc226:cmChg>
            <pc226:cmChg xmlns:pc226="http://schemas.microsoft.com/office/powerpoint/2022/06/main/command" chg="mod">
              <pc226:chgData name="Thomas Lawrence" userId="S::thomas.lawrence@nhm.ac.uk::16e6507e-e926-48d1-82f8-5571f26025bd" providerId="AD" clId="Web-{0B6D61FE-9D93-88DE-3B64-5DD6D8A47850}" dt="2026-05-06T11:25:38.107" v="14" actId="20577"/>
              <pc2:cmMkLst xmlns:pc2="http://schemas.microsoft.com/office/powerpoint/2019/9/main/command">
                <pc:docMk/>
                <pc:sldMk cId="957410872" sldId="347"/>
                <pc2:cmMk id="{873CD0E4-5F89-47CB-9736-C8159CED3196}"/>
              </pc2:cmMkLst>
            </pc226:cmChg>
          </p:ext>
        </pc:extLst>
      </pc:sldChg>
    </pc:docChg>
  </pc:docChgLst>
  <pc:docChgLst>
    <pc:chgData name="Holly Temple" userId="S::hollytemple_rhs.org.uk#ext#@nhm.ac.uk::5b5f6386-3222-459c-bd6f-701a5a7b6f18" providerId="AD" clId="Web-{2DB54170-6C12-0A96-7FDD-D3D16F2FEDAA}"/>
    <pc:docChg chg="modSld">
      <pc:chgData name="Holly Temple" userId="S::hollytemple_rhs.org.uk#ext#@nhm.ac.uk::5b5f6386-3222-459c-bd6f-701a5a7b6f18" providerId="AD" clId="Web-{2DB54170-6C12-0A96-7FDD-D3D16F2FEDAA}" dt="2026-05-18T08:58:14.103" v="51" actId="20577"/>
      <pc:docMkLst>
        <pc:docMk/>
      </pc:docMkLst>
      <pc:sldChg chg="modSp">
        <pc:chgData name="Holly Temple" userId="S::hollytemple_rhs.org.uk#ext#@nhm.ac.uk::5b5f6386-3222-459c-bd6f-701a5a7b6f18" providerId="AD" clId="Web-{2DB54170-6C12-0A96-7FDD-D3D16F2FEDAA}" dt="2026-05-18T08:52:39.345" v="4" actId="14100"/>
        <pc:sldMkLst>
          <pc:docMk/>
          <pc:sldMk cId="118453881" sldId="334"/>
        </pc:sldMkLst>
        <pc:spChg chg="mod">
          <ac:chgData name="Holly Temple" userId="S::hollytemple_rhs.org.uk#ext#@nhm.ac.uk::5b5f6386-3222-459c-bd6f-701a5a7b6f18" providerId="AD" clId="Web-{2DB54170-6C12-0A96-7FDD-D3D16F2FEDAA}" dt="2026-05-18T08:52:39.345" v="4" actId="14100"/>
          <ac:spMkLst>
            <pc:docMk/>
            <pc:sldMk cId="118453881" sldId="334"/>
            <ac:spMk id="3" creationId="{0431540E-DBB8-676A-D000-F8500170503E}"/>
          </ac:spMkLst>
        </pc:spChg>
        <pc:spChg chg="mod">
          <ac:chgData name="Holly Temple" userId="S::hollytemple_rhs.org.uk#ext#@nhm.ac.uk::5b5f6386-3222-459c-bd6f-701a5a7b6f18" providerId="AD" clId="Web-{2DB54170-6C12-0A96-7FDD-D3D16F2FEDAA}" dt="2026-05-18T08:52:23.922" v="3" actId="1076"/>
          <ac:spMkLst>
            <pc:docMk/>
            <pc:sldMk cId="118453881" sldId="334"/>
            <ac:spMk id="6" creationId="{F8334F7F-B71F-285B-CE8E-BA3A3AB557FD}"/>
          </ac:spMkLst>
        </pc:spChg>
      </pc:sldChg>
      <pc:sldChg chg="modSp">
        <pc:chgData name="Holly Temple" userId="S::hollytemple_rhs.org.uk#ext#@nhm.ac.uk::5b5f6386-3222-459c-bd6f-701a5a7b6f18" providerId="AD" clId="Web-{2DB54170-6C12-0A96-7FDD-D3D16F2FEDAA}" dt="2026-05-18T08:53:22.270" v="7" actId="20577"/>
        <pc:sldMkLst>
          <pc:docMk/>
          <pc:sldMk cId="3925946830" sldId="336"/>
        </pc:sldMkLst>
        <pc:spChg chg="mod">
          <ac:chgData name="Holly Temple" userId="S::hollytemple_rhs.org.uk#ext#@nhm.ac.uk::5b5f6386-3222-459c-bd6f-701a5a7b6f18" providerId="AD" clId="Web-{2DB54170-6C12-0A96-7FDD-D3D16F2FEDAA}" dt="2026-05-18T08:53:22.270" v="7" actId="20577"/>
          <ac:spMkLst>
            <pc:docMk/>
            <pc:sldMk cId="3925946830" sldId="336"/>
            <ac:spMk id="3" creationId="{D6F27D49-1FA5-DE7C-5414-B9FAA3FAA46C}"/>
          </ac:spMkLst>
        </pc:spChg>
      </pc:sldChg>
      <pc:sldChg chg="modSp">
        <pc:chgData name="Holly Temple" userId="S::hollytemple_rhs.org.uk#ext#@nhm.ac.uk::5b5f6386-3222-459c-bd6f-701a5a7b6f18" providerId="AD" clId="Web-{2DB54170-6C12-0A96-7FDD-D3D16F2FEDAA}" dt="2026-05-18T08:53:58.741" v="14" actId="20577"/>
        <pc:sldMkLst>
          <pc:docMk/>
          <pc:sldMk cId="3983500656" sldId="345"/>
        </pc:sldMkLst>
        <pc:spChg chg="mod">
          <ac:chgData name="Holly Temple" userId="S::hollytemple_rhs.org.uk#ext#@nhm.ac.uk::5b5f6386-3222-459c-bd6f-701a5a7b6f18" providerId="AD" clId="Web-{2DB54170-6C12-0A96-7FDD-D3D16F2FEDAA}" dt="2026-05-18T08:53:58.741" v="14" actId="20577"/>
          <ac:spMkLst>
            <pc:docMk/>
            <pc:sldMk cId="3983500656" sldId="345"/>
            <ac:spMk id="3" creationId="{BDE6B843-F006-0D93-E3B5-322AB4AA725B}"/>
          </ac:spMkLst>
        </pc:spChg>
      </pc:sldChg>
      <pc:sldChg chg="modSp">
        <pc:chgData name="Holly Temple" userId="S::hollytemple_rhs.org.uk#ext#@nhm.ac.uk::5b5f6386-3222-459c-bd6f-701a5a7b6f18" providerId="AD" clId="Web-{2DB54170-6C12-0A96-7FDD-D3D16F2FEDAA}" dt="2026-05-18T08:57:30.272" v="49" actId="20577"/>
        <pc:sldMkLst>
          <pc:docMk/>
          <pc:sldMk cId="3150748199" sldId="352"/>
        </pc:sldMkLst>
        <pc:spChg chg="mod">
          <ac:chgData name="Holly Temple" userId="S::hollytemple_rhs.org.uk#ext#@nhm.ac.uk::5b5f6386-3222-459c-bd6f-701a5a7b6f18" providerId="AD" clId="Web-{2DB54170-6C12-0A96-7FDD-D3D16F2FEDAA}" dt="2026-05-18T08:57:30.272" v="49" actId="20577"/>
          <ac:spMkLst>
            <pc:docMk/>
            <pc:sldMk cId="3150748199" sldId="352"/>
            <ac:spMk id="3" creationId="{8E71B090-867D-9352-D29F-89CF566EF0B7}"/>
          </ac:spMkLst>
        </pc:spChg>
      </pc:sldChg>
      <pc:sldChg chg="modSp">
        <pc:chgData name="Holly Temple" userId="S::hollytemple_rhs.org.uk#ext#@nhm.ac.uk::5b5f6386-3222-459c-bd6f-701a5a7b6f18" providerId="AD" clId="Web-{2DB54170-6C12-0A96-7FDD-D3D16F2FEDAA}" dt="2026-05-18T08:55:52.968" v="27" actId="20577"/>
        <pc:sldMkLst>
          <pc:docMk/>
          <pc:sldMk cId="2879366499" sldId="358"/>
        </pc:sldMkLst>
        <pc:spChg chg="mod">
          <ac:chgData name="Holly Temple" userId="S::hollytemple_rhs.org.uk#ext#@nhm.ac.uk::5b5f6386-3222-459c-bd6f-701a5a7b6f18" providerId="AD" clId="Web-{2DB54170-6C12-0A96-7FDD-D3D16F2FEDAA}" dt="2026-05-18T08:55:49.765" v="26" actId="1076"/>
          <ac:spMkLst>
            <pc:docMk/>
            <pc:sldMk cId="2879366499" sldId="358"/>
            <ac:spMk id="4" creationId="{C9286393-DD15-B5AE-E81D-FD901D600B9D}"/>
          </ac:spMkLst>
        </pc:spChg>
        <pc:spChg chg="mod">
          <ac:chgData name="Holly Temple" userId="S::hollytemple_rhs.org.uk#ext#@nhm.ac.uk::5b5f6386-3222-459c-bd6f-701a5a7b6f18" providerId="AD" clId="Web-{2DB54170-6C12-0A96-7FDD-D3D16F2FEDAA}" dt="2026-05-18T08:55:52.968" v="27" actId="20577"/>
          <ac:spMkLst>
            <pc:docMk/>
            <pc:sldMk cId="2879366499" sldId="358"/>
            <ac:spMk id="8" creationId="{F21A948A-B5FA-6357-9A06-F7365D13379C}"/>
          </ac:spMkLst>
        </pc:spChg>
        <pc:spChg chg="mod">
          <ac:chgData name="Holly Temple" userId="S::hollytemple_rhs.org.uk#ext#@nhm.ac.uk::5b5f6386-3222-459c-bd6f-701a5a7b6f18" providerId="AD" clId="Web-{2DB54170-6C12-0A96-7FDD-D3D16F2FEDAA}" dt="2026-05-18T08:55:42.842" v="25" actId="14100"/>
          <ac:spMkLst>
            <pc:docMk/>
            <pc:sldMk cId="2879366499" sldId="358"/>
            <ac:spMk id="9" creationId="{BC58B74D-F0BD-74CC-2982-03C7049A07AE}"/>
          </ac:spMkLst>
        </pc:spChg>
      </pc:sldChg>
      <pc:sldChg chg="modSp">
        <pc:chgData name="Holly Temple" userId="S::hollytemple_rhs.org.uk#ext#@nhm.ac.uk::5b5f6386-3222-459c-bd6f-701a5a7b6f18" providerId="AD" clId="Web-{2DB54170-6C12-0A96-7FDD-D3D16F2FEDAA}" dt="2026-05-18T08:56:23.861" v="35" actId="20577"/>
        <pc:sldMkLst>
          <pc:docMk/>
          <pc:sldMk cId="1958809497" sldId="359"/>
        </pc:sldMkLst>
        <pc:spChg chg="mod">
          <ac:chgData name="Holly Temple" userId="S::hollytemple_rhs.org.uk#ext#@nhm.ac.uk::5b5f6386-3222-459c-bd6f-701a5a7b6f18" providerId="AD" clId="Web-{2DB54170-6C12-0A96-7FDD-D3D16F2FEDAA}" dt="2026-05-18T08:56:06.063" v="29" actId="1076"/>
          <ac:spMkLst>
            <pc:docMk/>
            <pc:sldMk cId="1958809497" sldId="359"/>
            <ac:spMk id="9" creationId="{B3F3B03D-1A90-5BD7-FCF3-8980ABE02480}"/>
          </ac:spMkLst>
        </pc:spChg>
        <pc:spChg chg="mod">
          <ac:chgData name="Holly Temple" userId="S::hollytemple_rhs.org.uk#ext#@nhm.ac.uk::5b5f6386-3222-459c-bd6f-701a5a7b6f18" providerId="AD" clId="Web-{2DB54170-6C12-0A96-7FDD-D3D16F2FEDAA}" dt="2026-05-18T08:56:18.517" v="34" actId="1076"/>
          <ac:spMkLst>
            <pc:docMk/>
            <pc:sldMk cId="1958809497" sldId="359"/>
            <ac:spMk id="10" creationId="{BAA50843-E16B-AB89-C975-FB92FE4E4733}"/>
          </ac:spMkLst>
        </pc:spChg>
        <pc:spChg chg="mod">
          <ac:chgData name="Holly Temple" userId="S::hollytemple_rhs.org.uk#ext#@nhm.ac.uk::5b5f6386-3222-459c-bd6f-701a5a7b6f18" providerId="AD" clId="Web-{2DB54170-6C12-0A96-7FDD-D3D16F2FEDAA}" dt="2026-05-18T08:56:23.861" v="35" actId="20577"/>
          <ac:spMkLst>
            <pc:docMk/>
            <pc:sldMk cId="1958809497" sldId="359"/>
            <ac:spMk id="12" creationId="{92B12A80-F023-EA53-3C63-883EE5FF6F0F}"/>
          </ac:spMkLst>
        </pc:spChg>
      </pc:sldChg>
      <pc:sldChg chg="modSp">
        <pc:chgData name="Holly Temple" userId="S::hollytemple_rhs.org.uk#ext#@nhm.ac.uk::5b5f6386-3222-459c-bd6f-701a5a7b6f18" providerId="AD" clId="Web-{2DB54170-6C12-0A96-7FDD-D3D16F2FEDAA}" dt="2026-05-18T08:54:23.337" v="17" actId="20577"/>
        <pc:sldMkLst>
          <pc:docMk/>
          <pc:sldMk cId="1769686999" sldId="368"/>
        </pc:sldMkLst>
        <pc:spChg chg="mod">
          <ac:chgData name="Holly Temple" userId="S::hollytemple_rhs.org.uk#ext#@nhm.ac.uk::5b5f6386-3222-459c-bd6f-701a5a7b6f18" providerId="AD" clId="Web-{2DB54170-6C12-0A96-7FDD-D3D16F2FEDAA}" dt="2026-05-18T08:54:23.337" v="17" actId="20577"/>
          <ac:spMkLst>
            <pc:docMk/>
            <pc:sldMk cId="1769686999" sldId="368"/>
            <ac:spMk id="4" creationId="{4100A37A-F56C-FFF3-446B-72E2A34EA445}"/>
          </ac:spMkLst>
        </pc:spChg>
      </pc:sldChg>
      <pc:sldChg chg="modSp">
        <pc:chgData name="Holly Temple" userId="S::hollytemple_rhs.org.uk#ext#@nhm.ac.uk::5b5f6386-3222-459c-bd6f-701a5a7b6f18" providerId="AD" clId="Web-{2DB54170-6C12-0A96-7FDD-D3D16F2FEDAA}" dt="2026-05-18T08:57:05.286" v="46" actId="1076"/>
        <pc:sldMkLst>
          <pc:docMk/>
          <pc:sldMk cId="3552766557" sldId="370"/>
        </pc:sldMkLst>
        <pc:spChg chg="mod">
          <ac:chgData name="Holly Temple" userId="S::hollytemple_rhs.org.uk#ext#@nhm.ac.uk::5b5f6386-3222-459c-bd6f-701a5a7b6f18" providerId="AD" clId="Web-{2DB54170-6C12-0A96-7FDD-D3D16F2FEDAA}" dt="2026-05-18T08:57:05.286" v="46" actId="1076"/>
          <ac:spMkLst>
            <pc:docMk/>
            <pc:sldMk cId="3552766557" sldId="370"/>
            <ac:spMk id="9" creationId="{75C15313-C3AC-DED2-5038-F554E8CE7624}"/>
          </ac:spMkLst>
        </pc:spChg>
        <pc:spChg chg="mod">
          <ac:chgData name="Holly Temple" userId="S::hollytemple_rhs.org.uk#ext#@nhm.ac.uk::5b5f6386-3222-459c-bd6f-701a5a7b6f18" providerId="AD" clId="Web-{2DB54170-6C12-0A96-7FDD-D3D16F2FEDAA}" dt="2026-05-18T08:57:00.676" v="45" actId="14100"/>
          <ac:spMkLst>
            <pc:docMk/>
            <pc:sldMk cId="3552766557" sldId="370"/>
            <ac:spMk id="10" creationId="{F63E7D84-0192-7F7F-79C7-DF71FCB03FD2}"/>
          </ac:spMkLst>
        </pc:spChg>
        <pc:spChg chg="mod">
          <ac:chgData name="Holly Temple" userId="S::hollytemple_rhs.org.uk#ext#@nhm.ac.uk::5b5f6386-3222-459c-bd6f-701a5a7b6f18" providerId="AD" clId="Web-{2DB54170-6C12-0A96-7FDD-D3D16F2FEDAA}" dt="2026-05-18T08:56:39.237" v="39" actId="14100"/>
          <ac:spMkLst>
            <pc:docMk/>
            <pc:sldMk cId="3552766557" sldId="370"/>
            <ac:spMk id="12" creationId="{58D82C00-AC57-1179-CA12-173B37B98F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1FB2F-BA23-4EEF-99C5-BCD22CCCE908}" type="datetimeFigureOut">
              <a:t>5/26/2026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6E732-CAD8-4DD8-A588-19F2ADA2380A}" type="slidenum">
              <a:t>‹#›</a:t>
            </a:fld>
            <a:endParaRPr lang="en-GB"/>
          </a:p>
        </p:txBody>
      </p:sp>
    </p:spTree>
    <p:extLst>
      <p:ext uri="{BB962C8B-B14F-4D97-AF65-F5344CB8AC3E}">
        <p14:creationId xmlns:p14="http://schemas.microsoft.com/office/powerpoint/2010/main" val="3805326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a:t>
            </a:fld>
            <a:endParaRPr lang="en-GB"/>
          </a:p>
        </p:txBody>
      </p:sp>
    </p:spTree>
    <p:extLst>
      <p:ext uri="{BB962C8B-B14F-4D97-AF65-F5344CB8AC3E}">
        <p14:creationId xmlns:p14="http://schemas.microsoft.com/office/powerpoint/2010/main" val="407889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your class or group does not have access to mobile devices or cameras and you can't take photos then you can remove this slide</a:t>
            </a:r>
          </a:p>
        </p:txBody>
      </p:sp>
      <p:sp>
        <p:nvSpPr>
          <p:cNvPr id="4" name="Slide Number Placeholder 3"/>
          <p:cNvSpPr>
            <a:spLocks noGrp="1"/>
          </p:cNvSpPr>
          <p:nvPr>
            <p:ph type="sldNum" sz="quarter" idx="5"/>
          </p:nvPr>
        </p:nvSpPr>
        <p:spPr/>
        <p:txBody>
          <a:bodyPr/>
          <a:lstStyle/>
          <a:p>
            <a:fld id="{C8D6E732-CAD8-4DD8-A588-19F2ADA2380A}" type="slidenum">
              <a:rPr lang="en-US"/>
              <a:t>10</a:t>
            </a:fld>
            <a:endParaRPr lang="en-US"/>
          </a:p>
        </p:txBody>
      </p:sp>
    </p:spTree>
    <p:extLst>
      <p:ext uri="{BB962C8B-B14F-4D97-AF65-F5344CB8AC3E}">
        <p14:creationId xmlns:p14="http://schemas.microsoft.com/office/powerpoint/2010/main" val="32252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Emphasise</a:t>
            </a:r>
            <a:r>
              <a:rPr lang="en-US">
                <a:ea typeface="Calibri"/>
                <a:cs typeface="Calibri"/>
              </a:rPr>
              <a:t> that it is only insects that land on the flower. Remind them that if the insect doesn't land then to not count it. Also, if the same individual leaves the quadrat and comes back in then they don't count it again.</a:t>
            </a:r>
          </a:p>
        </p:txBody>
      </p:sp>
      <p:sp>
        <p:nvSpPr>
          <p:cNvPr id="4" name="Slide Number Placeholder 3"/>
          <p:cNvSpPr>
            <a:spLocks noGrp="1"/>
          </p:cNvSpPr>
          <p:nvPr>
            <p:ph type="sldNum" sz="quarter" idx="5"/>
          </p:nvPr>
        </p:nvSpPr>
        <p:spPr/>
        <p:txBody>
          <a:bodyPr/>
          <a:lstStyle/>
          <a:p>
            <a:fld id="{C8D6E732-CAD8-4DD8-A588-19F2ADA2380A}" type="slidenum">
              <a:rPr lang="en-GB"/>
              <a:t>12</a:t>
            </a:fld>
            <a:endParaRPr lang="en-GB"/>
          </a:p>
        </p:txBody>
      </p:sp>
    </p:spTree>
    <p:extLst>
      <p:ext uri="{BB962C8B-B14F-4D97-AF65-F5344CB8AC3E}">
        <p14:creationId xmlns:p14="http://schemas.microsoft.com/office/powerpoint/2010/main" val="214046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 </a:t>
            </a:r>
            <a:r>
              <a:rPr lang="en-US"/>
              <a:t>Four banded longhorn beetle (</a:t>
            </a:r>
            <a:r>
              <a:rPr lang="en-US" i="1" err="1"/>
              <a:t>Leptura</a:t>
            </a:r>
            <a:r>
              <a:rPr lang="en-US" i="1"/>
              <a:t> </a:t>
            </a:r>
            <a:r>
              <a:rPr lang="en-US" i="1" err="1"/>
              <a:t>quadrifasciata</a:t>
            </a:r>
            <a:r>
              <a:rPr lang="en-US" i="1"/>
              <a:t>)</a:t>
            </a:r>
          </a:p>
          <a:p>
            <a:r>
              <a:rPr lang="en-US"/>
              <a:t>2 – Meadow Brown (</a:t>
            </a:r>
            <a:r>
              <a:rPr lang="en-US" i="1" err="1"/>
              <a:t>Maniola</a:t>
            </a:r>
            <a:r>
              <a:rPr lang="en-US" i="1"/>
              <a:t> </a:t>
            </a:r>
            <a:r>
              <a:rPr lang="en-US" i="1" err="1"/>
              <a:t>jurtina</a:t>
            </a:r>
            <a:r>
              <a:rPr lang="en-US"/>
              <a:t>)</a:t>
            </a:r>
          </a:p>
          <a:p>
            <a:r>
              <a:rPr lang="en-US">
                <a:ea typeface="Calibri"/>
                <a:cs typeface="Calibri"/>
              </a:rPr>
              <a:t>3 – Drone fly (Eristalis </a:t>
            </a:r>
            <a:r>
              <a:rPr lang="en-US" err="1">
                <a:ea typeface="Calibri"/>
                <a:cs typeface="Calibri"/>
              </a:rPr>
              <a:t>spp</a:t>
            </a:r>
            <a:r>
              <a:rPr lang="en-US" i="1">
                <a:ea typeface="Calibri"/>
                <a:cs typeface="Calibri"/>
              </a:rPr>
              <a:t>)</a:t>
            </a:r>
          </a:p>
        </p:txBody>
      </p:sp>
      <p:sp>
        <p:nvSpPr>
          <p:cNvPr id="4" name="Slide Number Placeholder 3"/>
          <p:cNvSpPr>
            <a:spLocks noGrp="1"/>
          </p:cNvSpPr>
          <p:nvPr>
            <p:ph type="sldNum" sz="quarter" idx="5"/>
          </p:nvPr>
        </p:nvSpPr>
        <p:spPr/>
        <p:txBody>
          <a:bodyPr/>
          <a:lstStyle/>
          <a:p>
            <a:fld id="{355DA236-7EA6-41A8-A9BA-E85A3E0C2B28}" type="slidenum">
              <a:rPr lang="en-US"/>
              <a:t>23</a:t>
            </a:fld>
            <a:endParaRPr lang="en-US"/>
          </a:p>
        </p:txBody>
      </p:sp>
    </p:spTree>
    <p:extLst>
      <p:ext uri="{BB962C8B-B14F-4D97-AF65-F5344CB8AC3E}">
        <p14:creationId xmlns:p14="http://schemas.microsoft.com/office/powerpoint/2010/main" val="127197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4 – Leafcutter bee (Megachile </a:t>
            </a:r>
            <a:r>
              <a:rPr lang="en-US" err="1">
                <a:ea typeface="Calibri"/>
                <a:cs typeface="Calibri"/>
              </a:rPr>
              <a:t>spp</a:t>
            </a:r>
            <a:r>
              <a:rPr lang="en-US">
                <a:ea typeface="Calibri"/>
                <a:cs typeface="Calibri"/>
              </a:rPr>
              <a:t>)</a:t>
            </a:r>
          </a:p>
          <a:p>
            <a:r>
              <a:rPr lang="en-US">
                <a:ea typeface="Calibri"/>
                <a:cs typeface="Calibri"/>
              </a:rPr>
              <a:t>5 – Tree Bumblebee (</a:t>
            </a:r>
            <a:r>
              <a:rPr lang="en-US" i="1">
                <a:ea typeface="Calibri"/>
                <a:cs typeface="Calibri"/>
              </a:rPr>
              <a:t>Bombus </a:t>
            </a:r>
            <a:r>
              <a:rPr lang="en-US" i="1" err="1">
                <a:ea typeface="Calibri"/>
                <a:cs typeface="Calibri"/>
              </a:rPr>
              <a:t>hypnorum</a:t>
            </a:r>
            <a:r>
              <a:rPr lang="en-US">
                <a:ea typeface="Calibri"/>
                <a:cs typeface="Calibri"/>
              </a:rPr>
              <a:t>)</a:t>
            </a:r>
          </a:p>
          <a:p>
            <a:r>
              <a:rPr lang="en-US">
                <a:ea typeface="Calibri"/>
                <a:cs typeface="Calibri"/>
              </a:rPr>
              <a:t>6 -  Thrips (Thysanoptera)</a:t>
            </a:r>
          </a:p>
        </p:txBody>
      </p:sp>
      <p:sp>
        <p:nvSpPr>
          <p:cNvPr id="4" name="Slide Number Placeholder 3"/>
          <p:cNvSpPr>
            <a:spLocks noGrp="1"/>
          </p:cNvSpPr>
          <p:nvPr>
            <p:ph type="sldNum" sz="quarter" idx="5"/>
          </p:nvPr>
        </p:nvSpPr>
        <p:spPr/>
        <p:txBody>
          <a:bodyPr/>
          <a:lstStyle/>
          <a:p>
            <a:fld id="{355DA236-7EA6-41A8-A9BA-E85A3E0C2B28}" type="slidenum">
              <a:rPr lang="en-US"/>
              <a:t>24</a:t>
            </a:fld>
            <a:endParaRPr lang="en-US"/>
          </a:p>
        </p:txBody>
      </p:sp>
    </p:spTree>
    <p:extLst>
      <p:ext uri="{BB962C8B-B14F-4D97-AF65-F5344CB8AC3E}">
        <p14:creationId xmlns:p14="http://schemas.microsoft.com/office/powerpoint/2010/main" val="189851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E2B9C-6193-1639-4650-5045C5410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6DDEB-A80A-B658-D76A-05C5D1963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69A35-B92C-1F91-F1D3-EA57B6EAFBDA}"/>
              </a:ext>
            </a:extLst>
          </p:cNvPr>
          <p:cNvSpPr>
            <a:spLocks noGrp="1"/>
          </p:cNvSpPr>
          <p:nvPr>
            <p:ph type="body" idx="1"/>
          </p:nvPr>
        </p:nvSpPr>
        <p:spPr/>
        <p:txBody>
          <a:bodyPr/>
          <a:lstStyle/>
          <a:p>
            <a:r>
              <a:rPr lang="en-US">
                <a:ea typeface="Calibri"/>
                <a:cs typeface="Calibri"/>
              </a:rPr>
              <a:t>4 – Leafcutter bee (Megachile </a:t>
            </a:r>
            <a:r>
              <a:rPr lang="en-US" err="1">
                <a:ea typeface="Calibri"/>
                <a:cs typeface="Calibri"/>
              </a:rPr>
              <a:t>spp</a:t>
            </a:r>
            <a:r>
              <a:rPr lang="en-US">
                <a:ea typeface="Calibri"/>
                <a:cs typeface="Calibri"/>
              </a:rPr>
              <a:t>)</a:t>
            </a:r>
          </a:p>
          <a:p>
            <a:r>
              <a:rPr lang="en-US">
                <a:ea typeface="Calibri"/>
                <a:cs typeface="Calibri"/>
              </a:rPr>
              <a:t>5 – Tree Bumblebee (</a:t>
            </a:r>
            <a:r>
              <a:rPr lang="en-US" i="1">
                <a:ea typeface="Calibri"/>
                <a:cs typeface="Calibri"/>
              </a:rPr>
              <a:t>Bombus </a:t>
            </a:r>
            <a:r>
              <a:rPr lang="en-US" i="1" err="1">
                <a:ea typeface="Calibri"/>
                <a:cs typeface="Calibri"/>
              </a:rPr>
              <a:t>hypnorum</a:t>
            </a:r>
            <a:r>
              <a:rPr lang="en-US">
                <a:ea typeface="Calibri"/>
                <a:cs typeface="Calibri"/>
              </a:rPr>
              <a:t>)</a:t>
            </a:r>
          </a:p>
          <a:p>
            <a:r>
              <a:rPr lang="en-US">
                <a:ea typeface="Calibri"/>
                <a:cs typeface="Calibri"/>
              </a:rPr>
              <a:t>6 -  Thrips (Thysanoptera)</a:t>
            </a:r>
          </a:p>
        </p:txBody>
      </p:sp>
      <p:sp>
        <p:nvSpPr>
          <p:cNvPr id="4" name="Slide Number Placeholder 3">
            <a:extLst>
              <a:ext uri="{FF2B5EF4-FFF2-40B4-BE49-F238E27FC236}">
                <a16:creationId xmlns:a16="http://schemas.microsoft.com/office/drawing/2014/main" id="{C9D6AD3D-0623-E314-76F4-2CF91641BFBB}"/>
              </a:ext>
            </a:extLst>
          </p:cNvPr>
          <p:cNvSpPr>
            <a:spLocks noGrp="1"/>
          </p:cNvSpPr>
          <p:nvPr>
            <p:ph type="sldNum" sz="quarter" idx="5"/>
          </p:nvPr>
        </p:nvSpPr>
        <p:spPr/>
        <p:txBody>
          <a:bodyPr/>
          <a:lstStyle/>
          <a:p>
            <a:fld id="{355DA236-7EA6-41A8-A9BA-E85A3E0C2B28}" type="slidenum">
              <a:rPr lang="en-US"/>
              <a:t>25</a:t>
            </a:fld>
            <a:endParaRPr lang="en-US"/>
          </a:p>
        </p:txBody>
      </p:sp>
    </p:spTree>
    <p:extLst>
      <p:ext uri="{BB962C8B-B14F-4D97-AF65-F5344CB8AC3E}">
        <p14:creationId xmlns:p14="http://schemas.microsoft.com/office/powerpoint/2010/main" val="243422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Picture 1 – Foxglove (</a:t>
            </a:r>
            <a:r>
              <a:rPr lang="en-US" i="1"/>
              <a:t>Digitalis purpurea</a:t>
            </a:r>
            <a:r>
              <a:rPr lang="en-US"/>
              <a:t>)</a:t>
            </a:r>
          </a:p>
          <a:p>
            <a:r>
              <a:rPr lang="en-US">
                <a:ea typeface="Calibri"/>
                <a:cs typeface="Calibri"/>
              </a:rPr>
              <a:t>Picture 2 – Oxeye daisy (</a:t>
            </a:r>
            <a:r>
              <a:rPr lang="en-US" i="1"/>
              <a:t>Leucanthemum vulgare</a:t>
            </a:r>
            <a:r>
              <a:rPr lang="en-US"/>
              <a:t>)</a:t>
            </a:r>
          </a:p>
          <a:p>
            <a:r>
              <a:rPr lang="en-US">
                <a:ea typeface="Calibri"/>
                <a:cs typeface="Calibri"/>
              </a:rPr>
              <a:t>Picture 3 – Yarrow (</a:t>
            </a:r>
            <a:r>
              <a:rPr lang="en-US" i="1" err="1">
                <a:ea typeface="Calibri"/>
                <a:cs typeface="Calibri"/>
              </a:rPr>
              <a:t>Achillae</a:t>
            </a:r>
            <a:r>
              <a:rPr lang="en-US" i="1">
                <a:ea typeface="Calibri"/>
                <a:cs typeface="Calibri"/>
              </a:rPr>
              <a:t> millefolium</a:t>
            </a:r>
            <a:r>
              <a:rPr lang="en-US">
                <a:ea typeface="Calibri"/>
                <a:cs typeface="Calibri"/>
              </a:rPr>
              <a:t>)</a:t>
            </a:r>
          </a:p>
          <a:p>
            <a:r>
              <a:rPr lang="en-US">
                <a:ea typeface="Calibri"/>
                <a:cs typeface="Calibri"/>
              </a:rPr>
              <a:t>Picture 4 – Creeping buttercup (</a:t>
            </a:r>
            <a:r>
              <a:rPr lang="en-US" i="1">
                <a:ea typeface="Calibri"/>
                <a:cs typeface="Calibri"/>
              </a:rPr>
              <a:t>Ranunculus repens</a:t>
            </a:r>
            <a:r>
              <a:rPr lang="en-US">
                <a:ea typeface="Calibri"/>
                <a:cs typeface="Calibri"/>
              </a:rPr>
              <a:t>)</a:t>
            </a:r>
          </a:p>
        </p:txBody>
      </p:sp>
      <p:sp>
        <p:nvSpPr>
          <p:cNvPr id="4" name="Slide Number Placeholder 3"/>
          <p:cNvSpPr>
            <a:spLocks noGrp="1"/>
          </p:cNvSpPr>
          <p:nvPr>
            <p:ph type="sldNum" sz="quarter" idx="5"/>
          </p:nvPr>
        </p:nvSpPr>
        <p:spPr/>
        <p:txBody>
          <a:bodyPr/>
          <a:lstStyle/>
          <a:p>
            <a:fld id="{355DA236-7EA6-41A8-A9BA-E85A3E0C2B28}" type="slidenum">
              <a:rPr lang="en-US"/>
              <a:t>27</a:t>
            </a:fld>
            <a:endParaRPr lang="en-US"/>
          </a:p>
        </p:txBody>
      </p:sp>
    </p:spTree>
    <p:extLst>
      <p:ext uri="{BB962C8B-B14F-4D97-AF65-F5344CB8AC3E}">
        <p14:creationId xmlns:p14="http://schemas.microsoft.com/office/powerpoint/2010/main" val="905504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70DFF-F38A-E617-4C09-5B575A35E7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632863" y="0"/>
            <a:ext cx="5559137"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66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9" r:id="rId3"/>
    <p:sldLayoutId id="2147483650" r:id="rId4"/>
    <p:sldLayoutId id="2147483652" r:id="rId5"/>
    <p:sldLayoutId id="2147483660"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37022" y="1203564"/>
            <a:ext cx="7329554" cy="2447131"/>
          </a:xfrm>
        </p:spPr>
        <p:txBody>
          <a:bodyPr>
            <a:normAutofit/>
          </a:bodyPr>
          <a:lstStyle/>
          <a:p>
            <a:r>
              <a:rPr lang="en-US">
                <a:latin typeface="Work Sans"/>
              </a:rPr>
              <a:t>Pollinator Count</a:t>
            </a:r>
            <a:endParaRPr lang="en-US"/>
          </a:p>
        </p:txBody>
      </p:sp>
    </p:spTree>
    <p:extLst>
      <p:ext uri="{BB962C8B-B14F-4D97-AF65-F5344CB8AC3E}">
        <p14:creationId xmlns:p14="http://schemas.microsoft.com/office/powerpoint/2010/main" val="333958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D215-8C99-0E97-EE46-F2CF89EDDC06}"/>
              </a:ext>
            </a:extLst>
          </p:cNvPr>
          <p:cNvSpPr>
            <a:spLocks noGrp="1"/>
          </p:cNvSpPr>
          <p:nvPr>
            <p:ph type="title"/>
          </p:nvPr>
        </p:nvSpPr>
        <p:spPr/>
        <p:txBody>
          <a:bodyPr/>
          <a:lstStyle/>
          <a:p>
            <a:r>
              <a:rPr lang="en-GB">
                <a:latin typeface="Work Sans"/>
              </a:rPr>
              <a:t>First part of the count</a:t>
            </a:r>
            <a:endParaRPr lang="en-GB"/>
          </a:p>
        </p:txBody>
      </p:sp>
      <p:sp>
        <p:nvSpPr>
          <p:cNvPr id="3" name="Subtitle 2">
            <a:extLst>
              <a:ext uri="{FF2B5EF4-FFF2-40B4-BE49-F238E27FC236}">
                <a16:creationId xmlns:a16="http://schemas.microsoft.com/office/drawing/2014/main" id="{D6F27D49-1FA5-DE7C-5414-B9FAA3FAA46C}"/>
              </a:ext>
            </a:extLst>
          </p:cNvPr>
          <p:cNvSpPr>
            <a:spLocks noGrp="1"/>
          </p:cNvSpPr>
          <p:nvPr>
            <p:ph idx="1"/>
          </p:nvPr>
        </p:nvSpPr>
        <p:spPr>
          <a:xfrm>
            <a:off x="551146" y="1371014"/>
            <a:ext cx="5386192" cy="4498475"/>
          </a:xfrm>
        </p:spPr>
        <p:txBody>
          <a:bodyPr vert="horz" lIns="91440" tIns="45720" rIns="91440" bIns="45720" rtlCol="0" anchor="t">
            <a:normAutofit/>
          </a:bodyPr>
          <a:lstStyle/>
          <a:p>
            <a:pPr marL="0" indent="0">
              <a:buNone/>
            </a:pPr>
            <a:r>
              <a:rPr lang="en-GB">
                <a:latin typeface="Work Sans"/>
              </a:rPr>
              <a:t>You will write down what habitat you are in.</a:t>
            </a:r>
            <a:endParaRPr lang="en-US"/>
          </a:p>
          <a:p>
            <a:pPr marL="0" indent="0">
              <a:buNone/>
            </a:pPr>
            <a:endParaRPr lang="en-GB"/>
          </a:p>
          <a:p>
            <a:pPr marL="0" indent="0">
              <a:buNone/>
            </a:pPr>
            <a:r>
              <a:rPr lang="en-GB">
                <a:latin typeface="Work Sans"/>
              </a:rPr>
              <a:t>If you have a camera, you will then take three photos:</a:t>
            </a:r>
            <a:endParaRPr lang="en-GB"/>
          </a:p>
          <a:p>
            <a:pPr marL="457200" indent="-457200">
              <a:buAutoNum type="arabicPeriod"/>
            </a:pPr>
            <a:r>
              <a:rPr lang="en-GB">
                <a:latin typeface="Work Sans"/>
              </a:rPr>
              <a:t>the quadrat from above</a:t>
            </a:r>
            <a:endParaRPr lang="en-GB"/>
          </a:p>
          <a:p>
            <a:pPr marL="457200" indent="-457200">
              <a:buAutoNum type="arabicPeriod"/>
            </a:pPr>
            <a:r>
              <a:rPr lang="en-GB" dirty="0">
                <a:latin typeface="Work Sans"/>
              </a:rPr>
              <a:t>a close up of your chosen flower species</a:t>
            </a:r>
            <a:endParaRPr lang="en-GB" dirty="0"/>
          </a:p>
          <a:p>
            <a:pPr marL="457200" indent="-457200">
              <a:buAutoNum type="arabicPeriod"/>
            </a:pPr>
            <a:r>
              <a:rPr lang="en-GB" dirty="0">
                <a:latin typeface="Work Sans"/>
              </a:rPr>
              <a:t>a close up of your chosen flower's leaves</a:t>
            </a:r>
            <a:endParaRPr lang="en-GB" dirty="0"/>
          </a:p>
          <a:p>
            <a:pPr marL="0" indent="0">
              <a:buNone/>
            </a:pPr>
            <a:endParaRPr lang="en-GB"/>
          </a:p>
          <a:p>
            <a:pPr marL="0" indent="0">
              <a:buNone/>
            </a:pPr>
            <a:endParaRPr lang="en-GB"/>
          </a:p>
        </p:txBody>
      </p:sp>
      <p:pic>
        <p:nvPicPr>
          <p:cNvPr id="5" name="Content Placeholder 4" descr="A close up of a flower&#10;&#10;AI-generated content may be incorrect.">
            <a:extLst>
              <a:ext uri="{FF2B5EF4-FFF2-40B4-BE49-F238E27FC236}">
                <a16:creationId xmlns:a16="http://schemas.microsoft.com/office/drawing/2014/main" id="{8C01F38C-1568-6440-4C21-85C63E92B471}"/>
              </a:ext>
            </a:extLst>
          </p:cNvPr>
          <p:cNvPicPr>
            <a:picLocks noGrp="1" noChangeAspect="1"/>
          </p:cNvPicPr>
          <p:nvPr>
            <p:ph idx="10"/>
          </p:nvPr>
        </p:nvPicPr>
        <p:blipFill>
          <a:blip r:embed="rId3"/>
          <a:stretch>
            <a:fillRect/>
          </a:stretch>
        </p:blipFill>
        <p:spPr>
          <a:xfrm>
            <a:off x="5810250" y="1371600"/>
            <a:ext cx="6019800" cy="4286250"/>
          </a:xfrm>
          <a:prstGeom prst="rect">
            <a:avLst/>
          </a:prstGeom>
        </p:spPr>
      </p:pic>
      <p:sp>
        <p:nvSpPr>
          <p:cNvPr id="6" name="TextBox 5">
            <a:extLst>
              <a:ext uri="{FF2B5EF4-FFF2-40B4-BE49-F238E27FC236}">
                <a16:creationId xmlns:a16="http://schemas.microsoft.com/office/drawing/2014/main" id="{7278676A-8B67-1940-F0E0-9908820242A1}"/>
              </a:ext>
            </a:extLst>
          </p:cNvPr>
          <p:cNvSpPr txBox="1"/>
          <p:nvPr/>
        </p:nvSpPr>
        <p:spPr>
          <a:xfrm>
            <a:off x="5891372" y="5731638"/>
            <a:ext cx="57880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An example of the three photos</a:t>
            </a:r>
          </a:p>
        </p:txBody>
      </p:sp>
    </p:spTree>
    <p:extLst>
      <p:ext uri="{BB962C8B-B14F-4D97-AF65-F5344CB8AC3E}">
        <p14:creationId xmlns:p14="http://schemas.microsoft.com/office/powerpoint/2010/main" val="392594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0ADF8C-97AD-42B1-CC62-0D499F1671F4}"/>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You will then:</a:t>
            </a:r>
          </a:p>
          <a:p>
            <a:pPr marL="0" indent="0">
              <a:buNone/>
            </a:pPr>
            <a:endParaRPr lang="en-GB">
              <a:latin typeface="Work Sans"/>
            </a:endParaRPr>
          </a:p>
          <a:p>
            <a:pPr marL="342900" indent="-342900"/>
            <a:r>
              <a:rPr lang="en-GB">
                <a:latin typeface="Work Sans"/>
              </a:rPr>
              <a:t>write down the date and time</a:t>
            </a:r>
          </a:p>
          <a:p>
            <a:pPr marL="342900" indent="-342900"/>
            <a:endParaRPr lang="en-GB">
              <a:latin typeface="Work Sans"/>
            </a:endParaRPr>
          </a:p>
          <a:p>
            <a:pPr marL="342900" indent="-342900"/>
            <a:r>
              <a:rPr lang="en-GB">
                <a:latin typeface="Work Sans"/>
              </a:rPr>
              <a:t>write how cloudy it is today</a:t>
            </a:r>
          </a:p>
        </p:txBody>
      </p:sp>
      <p:pic>
        <p:nvPicPr>
          <p:cNvPr id="5" name="Content Placeholder 4" descr="A picture of a sun and clouds&#10;&#10;AI-generated content may be incorrect.">
            <a:extLst>
              <a:ext uri="{FF2B5EF4-FFF2-40B4-BE49-F238E27FC236}">
                <a16:creationId xmlns:a16="http://schemas.microsoft.com/office/drawing/2014/main" id="{232B9A17-8D7C-1E53-5BE5-979A4663CDFF}"/>
              </a:ext>
            </a:extLst>
          </p:cNvPr>
          <p:cNvPicPr>
            <a:picLocks noGrp="1" noChangeAspect="1"/>
          </p:cNvPicPr>
          <p:nvPr>
            <p:ph idx="10"/>
          </p:nvPr>
        </p:nvPicPr>
        <p:blipFill>
          <a:blip r:embed="rId2"/>
          <a:srcRect l="100" r="-100" b="2094"/>
          <a:stretch>
            <a:fillRect/>
          </a:stretch>
        </p:blipFill>
        <p:spPr>
          <a:xfrm>
            <a:off x="6096000" y="2117452"/>
            <a:ext cx="5386197" cy="1984820"/>
          </a:xfrm>
          <a:prstGeom prst="rect">
            <a:avLst/>
          </a:prstGeom>
        </p:spPr>
      </p:pic>
    </p:spTree>
    <p:extLst>
      <p:ext uri="{BB962C8B-B14F-4D97-AF65-F5344CB8AC3E}">
        <p14:creationId xmlns:p14="http://schemas.microsoft.com/office/powerpoint/2010/main" val="3544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EBDD-A86D-4A88-FF59-8592699CA075}"/>
              </a:ext>
            </a:extLst>
          </p:cNvPr>
          <p:cNvSpPr>
            <a:spLocks noGrp="1"/>
          </p:cNvSpPr>
          <p:nvPr>
            <p:ph type="title"/>
          </p:nvPr>
        </p:nvSpPr>
        <p:spPr/>
        <p:txBody>
          <a:bodyPr/>
          <a:lstStyle/>
          <a:p>
            <a:r>
              <a:rPr lang="en-GB">
                <a:latin typeface="Work Sans"/>
              </a:rPr>
              <a:t>Second part of the count</a:t>
            </a:r>
            <a:endParaRPr lang="en-GB"/>
          </a:p>
        </p:txBody>
      </p:sp>
      <p:sp>
        <p:nvSpPr>
          <p:cNvPr id="3" name="Content Placeholder 2">
            <a:extLst>
              <a:ext uri="{FF2B5EF4-FFF2-40B4-BE49-F238E27FC236}">
                <a16:creationId xmlns:a16="http://schemas.microsoft.com/office/drawing/2014/main" id="{BDE6B843-F006-0D93-E3B5-322AB4AA725B}"/>
              </a:ext>
            </a:extLst>
          </p:cNvPr>
          <p:cNvSpPr>
            <a:spLocks noGrp="1"/>
          </p:cNvSpPr>
          <p:nvPr>
            <p:ph idx="1"/>
          </p:nvPr>
        </p:nvSpPr>
        <p:spPr>
          <a:xfrm>
            <a:off x="551146" y="1192575"/>
            <a:ext cx="11195061" cy="4697258"/>
          </a:xfrm>
        </p:spPr>
        <p:txBody>
          <a:bodyPr vert="horz" lIns="91440" tIns="45720" rIns="91440" bIns="45720" rtlCol="0" anchor="t">
            <a:normAutofit lnSpcReduction="10000"/>
          </a:bodyPr>
          <a:lstStyle/>
          <a:p>
            <a:pPr marL="0" indent="0">
              <a:buNone/>
            </a:pPr>
            <a:r>
              <a:rPr lang="en-GB">
                <a:latin typeface="Work Sans"/>
              </a:rPr>
              <a:t>You will be doing your count. For 5 minutes you will count every insect that </a:t>
            </a:r>
            <a:r>
              <a:rPr lang="en-GB" b="1">
                <a:latin typeface="Work Sans"/>
              </a:rPr>
              <a:t>lands</a:t>
            </a:r>
            <a:r>
              <a:rPr lang="en-GB">
                <a:latin typeface="Work Sans"/>
              </a:rPr>
              <a:t> on your chosen flower inside your quadrat.</a:t>
            </a:r>
          </a:p>
          <a:p>
            <a:pPr marL="0" indent="0">
              <a:buNone/>
            </a:pPr>
            <a:endParaRPr lang="en-GB"/>
          </a:p>
          <a:p>
            <a:pPr marL="0" indent="0">
              <a:buNone/>
            </a:pPr>
            <a:r>
              <a:rPr lang="en-GB">
                <a:latin typeface="Work Sans"/>
              </a:rPr>
              <a:t>For each individual insect you see you will put them into one of six groups:</a:t>
            </a:r>
            <a:endParaRPr lang="en-GB"/>
          </a:p>
          <a:p>
            <a:pPr marL="342900" indent="-342900"/>
            <a:r>
              <a:rPr lang="en-GB">
                <a:latin typeface="Work Sans"/>
              </a:rPr>
              <a:t>bumblebees and look-alikes (all-over fluffy bodied, round bees)</a:t>
            </a:r>
          </a:p>
          <a:p>
            <a:pPr marL="342900" indent="-342900"/>
            <a:r>
              <a:rPr lang="en-GB" dirty="0">
                <a:latin typeface="Work Sans"/>
              </a:rPr>
              <a:t>other bees, flies and wasps (insects with see-through or shiny wings)</a:t>
            </a:r>
          </a:p>
          <a:p>
            <a:pPr marL="342900" indent="-342900"/>
            <a:r>
              <a:rPr lang="en-GB">
                <a:latin typeface="Work Sans"/>
              </a:rPr>
              <a:t>butterflies and moths</a:t>
            </a:r>
          </a:p>
          <a:p>
            <a:pPr marL="342900" indent="-342900"/>
            <a:r>
              <a:rPr lang="en-GB">
                <a:latin typeface="Work Sans"/>
              </a:rPr>
              <a:t>tiny insects (anything smaller than a grain of rice)</a:t>
            </a:r>
            <a:endParaRPr lang="en-GB"/>
          </a:p>
          <a:p>
            <a:pPr marL="342900" indent="-342900"/>
            <a:r>
              <a:rPr lang="en-GB" dirty="0">
                <a:latin typeface="Work Sans"/>
              </a:rPr>
              <a:t>other insects (anything that doesn't fit into the categories above)</a:t>
            </a:r>
          </a:p>
          <a:p>
            <a:pPr marL="342900" indent="-342900"/>
            <a:r>
              <a:rPr lang="en-GB" dirty="0">
                <a:latin typeface="Work Sans"/>
              </a:rPr>
              <a:t>we don't know what it is </a:t>
            </a:r>
            <a:endParaRPr lang="en-GB" dirty="0"/>
          </a:p>
          <a:p>
            <a:pPr marL="342900" indent="-342900"/>
            <a:endParaRPr lang="en-GB"/>
          </a:p>
        </p:txBody>
      </p:sp>
    </p:spTree>
    <p:extLst>
      <p:ext uri="{BB962C8B-B14F-4D97-AF65-F5344CB8AC3E}">
        <p14:creationId xmlns:p14="http://schemas.microsoft.com/office/powerpoint/2010/main" val="3983500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E5806A4-0A7C-6D31-38E0-269C5F99589D}"/>
              </a:ext>
            </a:extLst>
          </p:cNvPr>
          <p:cNvPicPr>
            <a:picLocks noGrp="1" noChangeAspect="1"/>
          </p:cNvPicPr>
          <p:nvPr>
            <p:ph idx="1"/>
          </p:nvPr>
        </p:nvPicPr>
        <p:blipFill>
          <a:blip r:embed="rId2"/>
          <a:stretch>
            <a:fillRect/>
          </a:stretch>
        </p:blipFill>
        <p:spPr>
          <a:xfrm>
            <a:off x="2428537" y="309971"/>
            <a:ext cx="7329844" cy="5910291"/>
          </a:xfrm>
          <a:prstGeom prst="rect">
            <a:avLst/>
          </a:prstGeom>
        </p:spPr>
      </p:pic>
    </p:spTree>
    <p:extLst>
      <p:ext uri="{BB962C8B-B14F-4D97-AF65-F5344CB8AC3E}">
        <p14:creationId xmlns:p14="http://schemas.microsoft.com/office/powerpoint/2010/main" val="246131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320B2-883C-F2CC-119E-1375A6735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BF5BF-9D31-E8CA-3F60-07E1126AB168}"/>
              </a:ext>
            </a:extLst>
          </p:cNvPr>
          <p:cNvSpPr>
            <a:spLocks noGrp="1"/>
          </p:cNvSpPr>
          <p:nvPr>
            <p:ph type="title"/>
          </p:nvPr>
        </p:nvSpPr>
        <p:spPr/>
        <p:txBody>
          <a:bodyPr/>
          <a:lstStyle/>
          <a:p>
            <a:r>
              <a:rPr lang="en-US">
                <a:latin typeface="Work Sans"/>
              </a:rPr>
              <a:t>During the count</a:t>
            </a:r>
            <a:endParaRPr lang="en-US"/>
          </a:p>
        </p:txBody>
      </p:sp>
      <p:pic>
        <p:nvPicPr>
          <p:cNvPr id="5" name="Content Placeholder 4">
            <a:extLst>
              <a:ext uri="{FF2B5EF4-FFF2-40B4-BE49-F238E27FC236}">
                <a16:creationId xmlns:a16="http://schemas.microsoft.com/office/drawing/2014/main" id="{095335E3-A27B-B57E-5E2A-9B791358C753}"/>
              </a:ext>
            </a:extLst>
          </p:cNvPr>
          <p:cNvPicPr>
            <a:picLocks noGrp="1" noChangeAspect="1"/>
          </p:cNvPicPr>
          <p:nvPr>
            <p:ph idx="1"/>
          </p:nvPr>
        </p:nvPicPr>
        <p:blipFill>
          <a:blip r:embed="rId2"/>
          <a:stretch>
            <a:fillRect/>
          </a:stretch>
        </p:blipFill>
        <p:spPr>
          <a:xfrm rot="5400000">
            <a:off x="6984313" y="1282800"/>
            <a:ext cx="4240498" cy="4498475"/>
          </a:xfrm>
          <a:prstGeom prst="rect">
            <a:avLst/>
          </a:prstGeom>
        </p:spPr>
      </p:pic>
      <p:sp>
        <p:nvSpPr>
          <p:cNvPr id="4" name="Content Placeholder 3">
            <a:extLst>
              <a:ext uri="{FF2B5EF4-FFF2-40B4-BE49-F238E27FC236}">
                <a16:creationId xmlns:a16="http://schemas.microsoft.com/office/drawing/2014/main" id="{4100A37A-F56C-FFF3-446B-72E2A34EA445}"/>
              </a:ext>
            </a:extLst>
          </p:cNvPr>
          <p:cNvSpPr>
            <a:spLocks noGrp="1"/>
          </p:cNvSpPr>
          <p:nvPr>
            <p:ph idx="10"/>
          </p:nvPr>
        </p:nvSpPr>
        <p:spPr>
          <a:xfrm>
            <a:off x="429278" y="1411788"/>
            <a:ext cx="6091042" cy="4498475"/>
          </a:xfrm>
        </p:spPr>
        <p:txBody>
          <a:bodyPr vert="horz" lIns="91440" tIns="45720" rIns="91440" bIns="45720" rtlCol="0" anchor="t">
            <a:normAutofit lnSpcReduction="10000"/>
          </a:bodyPr>
          <a:lstStyle/>
          <a:p>
            <a:r>
              <a:rPr lang="en-US"/>
              <a:t>Tally any insects that land on your chosen flowers</a:t>
            </a:r>
          </a:p>
          <a:p>
            <a:pPr lvl="1"/>
            <a:r>
              <a:rPr lang="en-US"/>
              <a:t>not if they fly past, or are on the leaves, or closed buds, or seed heads, or are outside the quadrat</a:t>
            </a:r>
          </a:p>
          <a:p>
            <a:pPr lvl="0"/>
            <a:r>
              <a:rPr lang="en-US">
                <a:latin typeface="Work Sans"/>
              </a:rPr>
              <a:t>We are only counting what </a:t>
            </a:r>
            <a:r>
              <a:rPr lang="en-US" b="1">
                <a:latin typeface="Work Sans"/>
              </a:rPr>
              <a:t>lands</a:t>
            </a:r>
            <a:r>
              <a:rPr lang="en-US">
                <a:latin typeface="Work Sans"/>
              </a:rPr>
              <a:t> on the </a:t>
            </a:r>
            <a:r>
              <a:rPr lang="en-US" b="1">
                <a:latin typeface="Work Sans"/>
              </a:rPr>
              <a:t>open flowers</a:t>
            </a:r>
            <a:r>
              <a:rPr lang="en-US">
                <a:latin typeface="Work Sans"/>
              </a:rPr>
              <a:t> of our chosen flower</a:t>
            </a:r>
            <a:endParaRPr lang="en-GB">
              <a:latin typeface="Work Sans"/>
            </a:endParaRPr>
          </a:p>
          <a:p>
            <a:pPr lvl="0"/>
            <a:r>
              <a:rPr lang="en-US" dirty="0">
                <a:latin typeface="Work Sans"/>
              </a:rPr>
              <a:t>Pay attention. There might be really tiny insects on the flowers, so look carefully.</a:t>
            </a:r>
          </a:p>
          <a:p>
            <a:pPr lvl="0"/>
            <a:r>
              <a:rPr lang="en-US">
                <a:latin typeface="Work Sans"/>
              </a:rPr>
              <a:t>Stay still and quiet and leave space for the pollinators to fly in</a:t>
            </a:r>
          </a:p>
        </p:txBody>
      </p:sp>
    </p:spTree>
    <p:extLst>
      <p:ext uri="{BB962C8B-B14F-4D97-AF65-F5344CB8AC3E}">
        <p14:creationId xmlns:p14="http://schemas.microsoft.com/office/powerpoint/2010/main" val="176968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8F09-92CE-C0E6-9BD2-D44DD5D3051F}"/>
              </a:ext>
            </a:extLst>
          </p:cNvPr>
          <p:cNvSpPr>
            <a:spLocks noGrp="1"/>
          </p:cNvSpPr>
          <p:nvPr>
            <p:ph type="title"/>
          </p:nvPr>
        </p:nvSpPr>
        <p:spPr/>
        <p:txBody>
          <a:bodyPr/>
          <a:lstStyle/>
          <a:p>
            <a:r>
              <a:rPr lang="en-GB">
                <a:latin typeface="Work Sans"/>
              </a:rPr>
              <a:t>Third part of the count</a:t>
            </a:r>
            <a:endParaRPr lang="en-GB"/>
          </a:p>
        </p:txBody>
      </p:sp>
      <p:sp>
        <p:nvSpPr>
          <p:cNvPr id="3" name="Content Placeholder 2">
            <a:extLst>
              <a:ext uri="{FF2B5EF4-FFF2-40B4-BE49-F238E27FC236}">
                <a16:creationId xmlns:a16="http://schemas.microsoft.com/office/drawing/2014/main" id="{4A0DE9DD-37AB-29CC-6FF5-DB2369ECD854}"/>
              </a:ext>
            </a:extLst>
          </p:cNvPr>
          <p:cNvSpPr>
            <a:spLocks noGrp="1"/>
          </p:cNvSpPr>
          <p:nvPr>
            <p:ph idx="1"/>
          </p:nvPr>
        </p:nvSpPr>
        <p:spPr>
          <a:xfrm>
            <a:off x="551146" y="1424488"/>
            <a:ext cx="11073583" cy="4752475"/>
          </a:xfrm>
        </p:spPr>
        <p:txBody>
          <a:bodyPr vert="horz" lIns="91440" tIns="45720" rIns="91440" bIns="45720" rtlCol="0" anchor="t">
            <a:normAutofit/>
          </a:bodyPr>
          <a:lstStyle/>
          <a:p>
            <a:pPr marL="0" indent="0">
              <a:buNone/>
            </a:pPr>
            <a:r>
              <a:rPr lang="en-GB">
                <a:latin typeface="Work Sans"/>
              </a:rPr>
              <a:t>You will then write:</a:t>
            </a:r>
          </a:p>
          <a:p>
            <a:pPr marL="0" indent="0">
              <a:buNone/>
            </a:pPr>
            <a:endParaRPr lang="en-GB">
              <a:latin typeface="Work Sans"/>
            </a:endParaRPr>
          </a:p>
          <a:p>
            <a:pPr marL="342900" indent="-342900">
              <a:spcBef>
                <a:spcPts val="1200"/>
              </a:spcBef>
              <a:spcAft>
                <a:spcPts val="600"/>
              </a:spcAft>
            </a:pPr>
            <a:r>
              <a:rPr lang="en-GB">
                <a:latin typeface="Work Sans"/>
              </a:rPr>
              <a:t>how sunny was your quadrat during the count</a:t>
            </a:r>
          </a:p>
          <a:p>
            <a:pPr marL="342900" indent="-342900">
              <a:spcBef>
                <a:spcPts val="1200"/>
              </a:spcBef>
              <a:spcAft>
                <a:spcPts val="600"/>
              </a:spcAft>
            </a:pPr>
            <a:r>
              <a:rPr lang="en-GB">
                <a:latin typeface="Work Sans"/>
              </a:rPr>
              <a:t>how windy it is today</a:t>
            </a:r>
          </a:p>
          <a:p>
            <a:pPr marL="342900" indent="-342900">
              <a:spcBef>
                <a:spcPts val="1200"/>
              </a:spcBef>
              <a:spcAft>
                <a:spcPts val="600"/>
              </a:spcAft>
            </a:pPr>
            <a:r>
              <a:rPr lang="en-GB">
                <a:latin typeface="Work Sans"/>
              </a:rPr>
              <a:t>the name of your chosen type of flower, if you know what it is  </a:t>
            </a:r>
          </a:p>
          <a:p>
            <a:pPr marL="0" indent="0">
              <a:spcBef>
                <a:spcPts val="0"/>
              </a:spcBef>
              <a:spcAft>
                <a:spcPts val="600"/>
              </a:spcAft>
              <a:buNone/>
            </a:pPr>
            <a:r>
              <a:rPr lang="en-GB" b="1">
                <a:latin typeface="Work Sans"/>
              </a:rPr>
              <a:t>	e.g. Daisy (</a:t>
            </a:r>
            <a:r>
              <a:rPr lang="en-GB" b="1" i="1">
                <a:latin typeface="Work Sans"/>
              </a:rPr>
              <a:t>Bellis perennis)</a:t>
            </a:r>
            <a:endParaRPr lang="en-GB" i="1">
              <a:latin typeface="Work Sans"/>
            </a:endParaRPr>
          </a:p>
          <a:p>
            <a:pPr marL="342900" indent="-342900">
              <a:spcBef>
                <a:spcPts val="1200"/>
              </a:spcBef>
              <a:spcAft>
                <a:spcPts val="600"/>
              </a:spcAft>
            </a:pPr>
            <a:r>
              <a:rPr lang="en-GB">
                <a:latin typeface="Work Sans"/>
              </a:rPr>
              <a:t>how much of your quadrat is covered by your chosen flower</a:t>
            </a:r>
          </a:p>
          <a:p>
            <a:pPr marL="0" indent="0">
              <a:buNone/>
            </a:pPr>
            <a:endParaRPr lang="en-GB">
              <a:latin typeface="Work Sans"/>
            </a:endParaRPr>
          </a:p>
        </p:txBody>
      </p:sp>
    </p:spTree>
    <p:extLst>
      <p:ext uri="{BB962C8B-B14F-4D97-AF65-F5344CB8AC3E}">
        <p14:creationId xmlns:p14="http://schemas.microsoft.com/office/powerpoint/2010/main" val="95741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AAF7C-9123-7C21-195C-28AE74D1B48F}"/>
              </a:ext>
            </a:extLst>
          </p:cNvPr>
          <p:cNvSpPr>
            <a:spLocks noGrp="1"/>
          </p:cNvSpPr>
          <p:nvPr>
            <p:ph idx="1"/>
          </p:nvPr>
        </p:nvSpPr>
        <p:spPr>
          <a:xfrm>
            <a:off x="573233" y="386401"/>
            <a:ext cx="11040452" cy="5437171"/>
          </a:xfrm>
        </p:spPr>
        <p:txBody>
          <a:bodyPr vert="horz" lIns="91440" tIns="45720" rIns="91440" bIns="45720" rtlCol="0" anchor="t">
            <a:normAutofit lnSpcReduction="10000"/>
          </a:bodyPr>
          <a:lstStyle/>
          <a:p>
            <a:pPr marL="0" indent="0">
              <a:buNone/>
            </a:pPr>
            <a:r>
              <a:rPr lang="en-GB">
                <a:latin typeface="Work Sans"/>
              </a:rPr>
              <a:t>You will then:</a:t>
            </a:r>
          </a:p>
          <a:p>
            <a:pPr marL="342900" indent="-342900"/>
            <a:endParaRPr lang="en-GB"/>
          </a:p>
          <a:p>
            <a:pPr marL="342900" indent="-342900"/>
            <a:r>
              <a:rPr lang="en-GB">
                <a:latin typeface="Work Sans"/>
              </a:rPr>
              <a:t>note which of the following shapes your chosen flower most looks like</a:t>
            </a:r>
          </a:p>
          <a:p>
            <a:pPr marL="342900" indent="-342900"/>
            <a:endParaRPr lang="en-GB"/>
          </a:p>
          <a:p>
            <a:pPr marL="342900" indent="-342900"/>
            <a:endParaRPr lang="en-GB"/>
          </a:p>
          <a:p>
            <a:pPr marL="342900" indent="-342900"/>
            <a:endParaRPr lang="en-GB"/>
          </a:p>
          <a:p>
            <a:pPr marL="342900" indent="-342900"/>
            <a:endParaRPr lang="en-GB"/>
          </a:p>
          <a:p>
            <a:pPr marL="342900" indent="-342900"/>
            <a:endParaRPr lang="en-GB"/>
          </a:p>
          <a:p>
            <a:pPr marL="342900" indent="-342900"/>
            <a:r>
              <a:rPr lang="en-GB">
                <a:latin typeface="Work Sans"/>
              </a:rPr>
              <a:t>count how many flower heads of your chosen flower you can see in the quadrat. </a:t>
            </a:r>
            <a:r>
              <a:rPr lang="en-GB" b="1">
                <a:latin typeface="Work Sans"/>
              </a:rPr>
              <a:t>Only open flowers count</a:t>
            </a:r>
            <a:endParaRPr lang="en-GB" b="1"/>
          </a:p>
          <a:p>
            <a:pPr marL="342900" indent="-342900"/>
            <a:endParaRPr lang="en-GB"/>
          </a:p>
          <a:p>
            <a:pPr marL="342900" indent="-342900"/>
            <a:r>
              <a:rPr lang="en-GB">
                <a:latin typeface="Work Sans"/>
              </a:rPr>
              <a:t>write if there are any flowers growing outside your quadrat</a:t>
            </a:r>
          </a:p>
          <a:p>
            <a:pPr marL="0" indent="0">
              <a:buNone/>
            </a:pPr>
            <a:endParaRPr lang="en-GB"/>
          </a:p>
        </p:txBody>
      </p:sp>
      <p:pic>
        <p:nvPicPr>
          <p:cNvPr id="5" name="Picture 4" descr="A black and white image of a plant&#10;&#10;AI-generated content may be incorrect.">
            <a:extLst>
              <a:ext uri="{FF2B5EF4-FFF2-40B4-BE49-F238E27FC236}">
                <a16:creationId xmlns:a16="http://schemas.microsoft.com/office/drawing/2014/main" id="{F8B0A51C-AAFB-80CF-DCF6-3EF776784E36}"/>
              </a:ext>
            </a:extLst>
          </p:cNvPr>
          <p:cNvPicPr>
            <a:picLocks noChangeAspect="1"/>
          </p:cNvPicPr>
          <p:nvPr/>
        </p:nvPicPr>
        <p:blipFill>
          <a:blip r:embed="rId2"/>
          <a:stretch>
            <a:fillRect/>
          </a:stretch>
        </p:blipFill>
        <p:spPr>
          <a:xfrm>
            <a:off x="2981533" y="1820931"/>
            <a:ext cx="6217893" cy="1813616"/>
          </a:xfrm>
          <a:prstGeom prst="rect">
            <a:avLst/>
          </a:prstGeom>
        </p:spPr>
      </p:pic>
    </p:spTree>
    <p:extLst>
      <p:ext uri="{BB962C8B-B14F-4D97-AF65-F5344CB8AC3E}">
        <p14:creationId xmlns:p14="http://schemas.microsoft.com/office/powerpoint/2010/main" val="238352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CF8F-6E14-E017-3CD4-A97E5A783D1E}"/>
              </a:ext>
            </a:extLst>
          </p:cNvPr>
          <p:cNvSpPr>
            <a:spLocks noGrp="1"/>
          </p:cNvSpPr>
          <p:nvPr>
            <p:ph type="title"/>
          </p:nvPr>
        </p:nvSpPr>
        <p:spPr/>
        <p:txBody>
          <a:bodyPr/>
          <a:lstStyle/>
          <a:p>
            <a:r>
              <a:rPr lang="en-GB">
                <a:latin typeface="Work Sans"/>
              </a:rPr>
              <a:t>How to identify the different insect groups</a:t>
            </a:r>
            <a:endParaRPr lang="en-GB"/>
          </a:p>
        </p:txBody>
      </p:sp>
      <p:sp>
        <p:nvSpPr>
          <p:cNvPr id="3" name="Content Placeholder 2">
            <a:extLst>
              <a:ext uri="{FF2B5EF4-FFF2-40B4-BE49-F238E27FC236}">
                <a16:creationId xmlns:a16="http://schemas.microsoft.com/office/drawing/2014/main" id="{C1959B87-6277-6549-9214-59D272A056C2}"/>
              </a:ext>
            </a:extLst>
          </p:cNvPr>
          <p:cNvSpPr>
            <a:spLocks noGrp="1"/>
          </p:cNvSpPr>
          <p:nvPr>
            <p:ph idx="1"/>
          </p:nvPr>
        </p:nvSpPr>
        <p:spPr>
          <a:xfrm>
            <a:off x="551146" y="1590140"/>
            <a:ext cx="4152829" cy="4465345"/>
          </a:xfrm>
        </p:spPr>
        <p:txBody>
          <a:bodyPr vert="horz" lIns="91440" tIns="45720" rIns="91440" bIns="45720" rtlCol="0" anchor="t">
            <a:normAutofit/>
          </a:bodyPr>
          <a:lstStyle/>
          <a:p>
            <a:pPr marL="0" indent="0">
              <a:lnSpc>
                <a:spcPct val="100000"/>
              </a:lnSpc>
              <a:buNone/>
            </a:pPr>
            <a:r>
              <a:rPr lang="en-GB">
                <a:latin typeface="Work Sans"/>
              </a:rPr>
              <a:t>Use the guide during the survey to help you work out which insect goes in which group</a:t>
            </a:r>
          </a:p>
          <a:p>
            <a:pPr marL="0" indent="0">
              <a:buNone/>
            </a:pPr>
            <a:endParaRPr lang="en-GB"/>
          </a:p>
          <a:p>
            <a:pPr marL="0" indent="0">
              <a:buNone/>
            </a:pPr>
            <a:endParaRPr lang="en-GB"/>
          </a:p>
        </p:txBody>
      </p:sp>
      <p:pic>
        <p:nvPicPr>
          <p:cNvPr id="5" name="Picture 4" descr="A brochure with insects and text&#10;&#10;AI-generated content may be incorrect.">
            <a:extLst>
              <a:ext uri="{FF2B5EF4-FFF2-40B4-BE49-F238E27FC236}">
                <a16:creationId xmlns:a16="http://schemas.microsoft.com/office/drawing/2014/main" id="{B923AEE7-581D-C0D8-7C6B-68FB4CB7EE82}"/>
              </a:ext>
            </a:extLst>
          </p:cNvPr>
          <p:cNvPicPr>
            <a:picLocks noChangeAspect="1"/>
          </p:cNvPicPr>
          <p:nvPr/>
        </p:nvPicPr>
        <p:blipFill>
          <a:blip r:embed="rId2"/>
          <a:stretch>
            <a:fillRect/>
          </a:stretch>
        </p:blipFill>
        <p:spPr>
          <a:xfrm>
            <a:off x="5010150" y="1459507"/>
            <a:ext cx="6630704" cy="4726609"/>
          </a:xfrm>
          <a:prstGeom prst="rect">
            <a:avLst/>
          </a:prstGeom>
        </p:spPr>
      </p:pic>
    </p:spTree>
    <p:extLst>
      <p:ext uri="{BB962C8B-B14F-4D97-AF65-F5344CB8AC3E}">
        <p14:creationId xmlns:p14="http://schemas.microsoft.com/office/powerpoint/2010/main" val="258289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8C50-3895-FE87-5287-0E8F75F66E79}"/>
              </a:ext>
            </a:extLst>
          </p:cNvPr>
          <p:cNvSpPr>
            <a:spLocks noGrp="1"/>
          </p:cNvSpPr>
          <p:nvPr>
            <p:ph type="title"/>
          </p:nvPr>
        </p:nvSpPr>
        <p:spPr/>
        <p:txBody>
          <a:bodyPr/>
          <a:lstStyle/>
          <a:p>
            <a:r>
              <a:rPr lang="en-US">
                <a:latin typeface="Work Sans"/>
              </a:rPr>
              <a:t>Bumblebees and look-alikes</a:t>
            </a:r>
            <a:endParaRPr lang="en-US"/>
          </a:p>
        </p:txBody>
      </p:sp>
      <p:pic>
        <p:nvPicPr>
          <p:cNvPr id="3" name="Content Placeholder 2" descr="A close up of a bee&#10;&#10;AI-generated content may be incorrect.">
            <a:extLst>
              <a:ext uri="{FF2B5EF4-FFF2-40B4-BE49-F238E27FC236}">
                <a16:creationId xmlns:a16="http://schemas.microsoft.com/office/drawing/2014/main" id="{3767E85C-0211-B059-A480-6B4DEA36833B}"/>
              </a:ext>
            </a:extLst>
          </p:cNvPr>
          <p:cNvPicPr>
            <a:picLocks noGrp="1" noChangeAspect="1"/>
          </p:cNvPicPr>
          <p:nvPr>
            <p:ph idx="1"/>
          </p:nvPr>
        </p:nvPicPr>
        <p:blipFill>
          <a:blip r:embed="rId2"/>
          <a:srcRect b="4186"/>
          <a:stretch>
            <a:fillRect/>
          </a:stretch>
        </p:blipFill>
        <p:spPr>
          <a:xfrm>
            <a:off x="6094083" y="2010714"/>
            <a:ext cx="6029036" cy="2829596"/>
          </a:xfrm>
          <a:prstGeom prst="rect">
            <a:avLst/>
          </a:prstGeom>
        </p:spPr>
      </p:pic>
      <p:sp>
        <p:nvSpPr>
          <p:cNvPr id="9" name="Content Placeholder 8">
            <a:extLst>
              <a:ext uri="{FF2B5EF4-FFF2-40B4-BE49-F238E27FC236}">
                <a16:creationId xmlns:a16="http://schemas.microsoft.com/office/drawing/2014/main" id="{97937E83-1DC1-3641-AD8F-ACCAC43ED8EB}"/>
              </a:ext>
            </a:extLst>
          </p:cNvPr>
          <p:cNvSpPr>
            <a:spLocks noGrp="1"/>
          </p:cNvSpPr>
          <p:nvPr>
            <p:ph idx="10"/>
          </p:nvPr>
        </p:nvSpPr>
        <p:spPr>
          <a:xfrm>
            <a:off x="462751" y="2016233"/>
            <a:ext cx="5386192" cy="4498475"/>
          </a:xfrm>
        </p:spPr>
        <p:txBody>
          <a:bodyPr vert="horz" lIns="91440" tIns="45720" rIns="91440" bIns="45720" rtlCol="0" anchor="t">
            <a:normAutofit/>
          </a:bodyPr>
          <a:lstStyle/>
          <a:p>
            <a:r>
              <a:rPr lang="en-US" b="1">
                <a:latin typeface="Work Sans"/>
              </a:rPr>
              <a:t>large round </a:t>
            </a:r>
            <a:r>
              <a:rPr lang="en-US">
                <a:latin typeface="Work Sans"/>
              </a:rPr>
              <a:t>bees that are</a:t>
            </a:r>
            <a:r>
              <a:rPr lang="en-US" b="1">
                <a:latin typeface="Work Sans"/>
              </a:rPr>
              <a:t> fuzzy all over</a:t>
            </a:r>
            <a:r>
              <a:rPr lang="en-US">
                <a:latin typeface="Work Sans"/>
              </a:rPr>
              <a:t> </a:t>
            </a:r>
          </a:p>
          <a:p>
            <a:endParaRPr lang="en-US">
              <a:latin typeface="Work Sans"/>
            </a:endParaRPr>
          </a:p>
          <a:p>
            <a:r>
              <a:rPr lang="en-US">
                <a:latin typeface="Work Sans"/>
              </a:rPr>
              <a:t>black with bands (yellow, white or orange), or they can be all-over gingery-blonde</a:t>
            </a:r>
            <a:endParaRPr lang="en-US"/>
          </a:p>
        </p:txBody>
      </p:sp>
    </p:spTree>
    <p:extLst>
      <p:ext uri="{BB962C8B-B14F-4D97-AF65-F5344CB8AC3E}">
        <p14:creationId xmlns:p14="http://schemas.microsoft.com/office/powerpoint/2010/main" val="2259031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76DC-C8BF-A325-4ABE-B58B1D4433DF}"/>
              </a:ext>
            </a:extLst>
          </p:cNvPr>
          <p:cNvSpPr>
            <a:spLocks noGrp="1"/>
          </p:cNvSpPr>
          <p:nvPr>
            <p:ph type="title"/>
          </p:nvPr>
        </p:nvSpPr>
        <p:spPr/>
        <p:txBody>
          <a:bodyPr/>
          <a:lstStyle/>
          <a:p>
            <a:r>
              <a:rPr lang="en-US">
                <a:latin typeface="Work Sans"/>
              </a:rPr>
              <a:t>Other bees, flies and wasps</a:t>
            </a:r>
            <a:endParaRPr lang="en-US"/>
          </a:p>
        </p:txBody>
      </p:sp>
      <p:sp>
        <p:nvSpPr>
          <p:cNvPr id="3" name="Content Placeholder 2">
            <a:extLst>
              <a:ext uri="{FF2B5EF4-FFF2-40B4-BE49-F238E27FC236}">
                <a16:creationId xmlns:a16="http://schemas.microsoft.com/office/drawing/2014/main" id="{90C42EA3-34CD-80AA-27CB-24EAFD266E73}"/>
              </a:ext>
            </a:extLst>
          </p:cNvPr>
          <p:cNvSpPr>
            <a:spLocks noGrp="1"/>
          </p:cNvSpPr>
          <p:nvPr>
            <p:ph idx="1"/>
          </p:nvPr>
        </p:nvSpPr>
        <p:spPr>
          <a:xfrm>
            <a:off x="551146" y="1713124"/>
            <a:ext cx="5386192" cy="4498475"/>
          </a:xfrm>
        </p:spPr>
        <p:txBody>
          <a:bodyPr vert="horz" lIns="91440" tIns="45720" rIns="91440" bIns="45720" rtlCol="0" anchor="t">
            <a:normAutofit/>
          </a:bodyPr>
          <a:lstStyle/>
          <a:p>
            <a:r>
              <a:rPr lang="en-US">
                <a:latin typeface="Work Sans"/>
              </a:rPr>
              <a:t>other insects with </a:t>
            </a:r>
            <a:r>
              <a:rPr lang="en-US" b="1">
                <a:latin typeface="Work Sans"/>
              </a:rPr>
              <a:t>see-through </a:t>
            </a:r>
            <a:r>
              <a:rPr lang="en-US">
                <a:latin typeface="Work Sans"/>
              </a:rPr>
              <a:t>or</a:t>
            </a:r>
            <a:r>
              <a:rPr lang="en-US" b="1">
                <a:latin typeface="Work Sans"/>
              </a:rPr>
              <a:t> shiny wings </a:t>
            </a:r>
            <a:endParaRPr lang="en-US">
              <a:latin typeface="Work Sans"/>
            </a:endParaRPr>
          </a:p>
          <a:p>
            <a:endParaRPr lang="en-US" b="1">
              <a:latin typeface="Work Sans"/>
            </a:endParaRPr>
          </a:p>
          <a:p>
            <a:r>
              <a:rPr lang="en-US" b="1">
                <a:latin typeface="Work Sans"/>
              </a:rPr>
              <a:t>stripy yellow </a:t>
            </a:r>
            <a:r>
              <a:rPr lang="en-US">
                <a:latin typeface="Work Sans"/>
              </a:rPr>
              <a:t>or</a:t>
            </a:r>
            <a:r>
              <a:rPr lang="en-US" b="1">
                <a:latin typeface="Work Sans"/>
              </a:rPr>
              <a:t> orangey-brown, </a:t>
            </a:r>
            <a:r>
              <a:rPr lang="en-US">
                <a:latin typeface="Work Sans"/>
              </a:rPr>
              <a:t>or </a:t>
            </a:r>
            <a:r>
              <a:rPr lang="en-US" b="1">
                <a:latin typeface="Work Sans"/>
              </a:rPr>
              <a:t>shiny green or blue, </a:t>
            </a:r>
            <a:r>
              <a:rPr lang="en-US">
                <a:latin typeface="Work Sans"/>
              </a:rPr>
              <a:t>or</a:t>
            </a:r>
            <a:r>
              <a:rPr lang="en-US" b="1">
                <a:latin typeface="Work Sans"/>
              </a:rPr>
              <a:t> black </a:t>
            </a:r>
            <a:endParaRPr lang="en-US"/>
          </a:p>
          <a:p>
            <a:endParaRPr lang="en-US">
              <a:latin typeface="Work Sans"/>
            </a:endParaRPr>
          </a:p>
          <a:p>
            <a:r>
              <a:rPr lang="en-US">
                <a:latin typeface="Work Sans"/>
              </a:rPr>
              <a:t>might be slightly hairy, but they </a:t>
            </a:r>
            <a:r>
              <a:rPr lang="en-US" b="1">
                <a:latin typeface="Work Sans"/>
              </a:rPr>
              <a:t>aren’t fuzzy </a:t>
            </a:r>
            <a:r>
              <a:rPr lang="en-US">
                <a:latin typeface="Work Sans"/>
              </a:rPr>
              <a:t>all over</a:t>
            </a:r>
            <a:endParaRPr lang="en-US"/>
          </a:p>
        </p:txBody>
      </p:sp>
      <p:pic>
        <p:nvPicPr>
          <p:cNvPr id="5" name="Content Placeholder 4" descr="A group of bees with wings&#10;&#10;AI-generated content may be incorrect.">
            <a:extLst>
              <a:ext uri="{FF2B5EF4-FFF2-40B4-BE49-F238E27FC236}">
                <a16:creationId xmlns:a16="http://schemas.microsoft.com/office/drawing/2014/main" id="{D7A92D0A-8DD0-2BD6-9E8C-32CA7FA465CD}"/>
              </a:ext>
            </a:extLst>
          </p:cNvPr>
          <p:cNvPicPr>
            <a:picLocks noGrp="1" noChangeAspect="1"/>
          </p:cNvPicPr>
          <p:nvPr>
            <p:ph idx="10"/>
          </p:nvPr>
        </p:nvPicPr>
        <p:blipFill>
          <a:blip r:embed="rId2"/>
          <a:srcRect r="1871"/>
          <a:stretch>
            <a:fillRect/>
          </a:stretch>
        </p:blipFill>
        <p:spPr>
          <a:xfrm>
            <a:off x="6205011" y="1387869"/>
            <a:ext cx="5535304" cy="4283075"/>
          </a:xfrm>
          <a:prstGeom prst="rect">
            <a:avLst/>
          </a:prstGeom>
        </p:spPr>
      </p:pic>
    </p:spTree>
    <p:extLst>
      <p:ext uri="{BB962C8B-B14F-4D97-AF65-F5344CB8AC3E}">
        <p14:creationId xmlns:p14="http://schemas.microsoft.com/office/powerpoint/2010/main" val="2749747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6A9-90D3-0CE4-D8F5-E91AE66BBB0D}"/>
              </a:ext>
            </a:extLst>
          </p:cNvPr>
          <p:cNvSpPr>
            <a:spLocks noGrp="1"/>
          </p:cNvSpPr>
          <p:nvPr>
            <p:ph type="title"/>
          </p:nvPr>
        </p:nvSpPr>
        <p:spPr/>
        <p:txBody>
          <a:bodyPr/>
          <a:lstStyle/>
          <a:p>
            <a:r>
              <a:rPr lang="en-GB">
                <a:latin typeface="Work Sans"/>
              </a:rPr>
              <a:t>Key vocabulary</a:t>
            </a:r>
            <a:endParaRPr lang="en-US">
              <a:latin typeface="Work Sans"/>
            </a:endParaRPr>
          </a:p>
        </p:txBody>
      </p:sp>
      <p:sp>
        <p:nvSpPr>
          <p:cNvPr id="3" name="Content Placeholder 2">
            <a:extLst>
              <a:ext uri="{FF2B5EF4-FFF2-40B4-BE49-F238E27FC236}">
                <a16:creationId xmlns:a16="http://schemas.microsoft.com/office/drawing/2014/main" id="{FB1B455C-47A8-8DD8-5771-A7FEFFFCFC70}"/>
              </a:ext>
            </a:extLst>
          </p:cNvPr>
          <p:cNvSpPr>
            <a:spLocks noGrp="1"/>
          </p:cNvSpPr>
          <p:nvPr>
            <p:ph idx="1"/>
          </p:nvPr>
        </p:nvSpPr>
        <p:spPr>
          <a:xfrm>
            <a:off x="551146" y="1710685"/>
            <a:ext cx="11235346" cy="4466278"/>
          </a:xfrm>
        </p:spPr>
        <p:txBody>
          <a:bodyPr vert="horz" lIns="91440" tIns="45720" rIns="91440" bIns="45720" rtlCol="0" anchor="t">
            <a:normAutofit/>
          </a:bodyPr>
          <a:lstStyle/>
          <a:p>
            <a:pPr marL="0" indent="0">
              <a:buNone/>
            </a:pPr>
            <a:endParaRPr lang="en-US"/>
          </a:p>
          <a:p>
            <a:endParaRPr lang="en-US"/>
          </a:p>
        </p:txBody>
      </p:sp>
      <p:graphicFrame>
        <p:nvGraphicFramePr>
          <p:cNvPr id="4" name="Table 3">
            <a:extLst>
              <a:ext uri="{FF2B5EF4-FFF2-40B4-BE49-F238E27FC236}">
                <a16:creationId xmlns:a16="http://schemas.microsoft.com/office/drawing/2014/main" id="{3562F18F-A5B5-51AB-28A4-498174C7FDFC}"/>
              </a:ext>
            </a:extLst>
          </p:cNvPr>
          <p:cNvGraphicFramePr>
            <a:graphicFrameLocks noGrp="1"/>
          </p:cNvGraphicFramePr>
          <p:nvPr>
            <p:extLst>
              <p:ext uri="{D42A27DB-BD31-4B8C-83A1-F6EECF244321}">
                <p14:modId xmlns:p14="http://schemas.microsoft.com/office/powerpoint/2010/main" val="117151530"/>
              </p:ext>
            </p:extLst>
          </p:nvPr>
        </p:nvGraphicFramePr>
        <p:xfrm>
          <a:off x="600075" y="1948299"/>
          <a:ext cx="10991850" cy="3462780"/>
        </p:xfrm>
        <a:graphic>
          <a:graphicData uri="http://schemas.openxmlformats.org/drawingml/2006/table">
            <a:tbl>
              <a:tblPr bandRow="1">
                <a:tableStyleId>{5C22544A-7EE6-4342-B048-85BDC9FD1C3A}</a:tableStyleId>
              </a:tblPr>
              <a:tblGrid>
                <a:gridCol w="2275180">
                  <a:extLst>
                    <a:ext uri="{9D8B030D-6E8A-4147-A177-3AD203B41FA5}">
                      <a16:colId xmlns:a16="http://schemas.microsoft.com/office/drawing/2014/main" val="797646551"/>
                    </a:ext>
                  </a:extLst>
                </a:gridCol>
                <a:gridCol w="8716670">
                  <a:extLst>
                    <a:ext uri="{9D8B030D-6E8A-4147-A177-3AD203B41FA5}">
                      <a16:colId xmlns:a16="http://schemas.microsoft.com/office/drawing/2014/main" val="777315653"/>
                    </a:ext>
                  </a:extLst>
                </a:gridCol>
              </a:tblGrid>
              <a:tr h="861576">
                <a:tc>
                  <a:txBody>
                    <a:bodyPr/>
                    <a:lstStyle/>
                    <a:p>
                      <a:pPr algn="l" rtl="0" fontAlgn="base">
                        <a:lnSpc>
                          <a:spcPts val="2100"/>
                        </a:lnSpc>
                        <a:buNone/>
                      </a:pPr>
                      <a:r>
                        <a:rPr lang="en-GB" sz="2400" b="1" i="0" u="none" strike="noStrike">
                          <a:solidFill>
                            <a:srgbClr val="132F1D"/>
                          </a:solidFill>
                          <a:effectLst/>
                          <a:latin typeface="Work Sans" pitchFamily="2" charset="0"/>
                        </a:rPr>
                        <a:t>Habitat</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u="none" strike="noStrike">
                          <a:solidFill>
                            <a:srgbClr val="132F1D"/>
                          </a:solidFill>
                          <a:effectLst/>
                          <a:latin typeface="Work Sans" pitchFamily="2" charset="0"/>
                        </a:rPr>
                        <a:t>The place where an animal, plant or other organism lives</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2197380"/>
                  </a:ext>
                </a:extLst>
              </a:tr>
              <a:tr h="1399049">
                <a:tc>
                  <a:txBody>
                    <a:bodyPr/>
                    <a:lstStyle/>
                    <a:p>
                      <a:pPr algn="l" rtl="0" fontAlgn="base">
                        <a:lnSpc>
                          <a:spcPts val="2100"/>
                        </a:lnSpc>
                        <a:buNone/>
                      </a:pPr>
                      <a:r>
                        <a:rPr lang="en-GB" sz="2400" b="1" i="0">
                          <a:solidFill>
                            <a:srgbClr val="132F1D"/>
                          </a:solidFill>
                          <a:effectLst/>
                          <a:latin typeface="Work Sans" pitchFamily="2" charset="0"/>
                        </a:rPr>
                        <a:t>Quadrat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a:solidFill>
                            <a:srgbClr val="132F1D"/>
                          </a:solidFill>
                          <a:effectLst/>
                          <a:latin typeface="Work Sans"/>
                        </a:rPr>
                        <a:t>A frame that outlines a sample area in a survey. </a:t>
                      </a:r>
                    </a:p>
                    <a:p>
                      <a:pPr algn="l" rtl="0" fontAlgn="base">
                        <a:lnSpc>
                          <a:spcPct val="100000"/>
                        </a:lnSpc>
                        <a:buNone/>
                      </a:pPr>
                      <a:r>
                        <a:rPr lang="en-GB" sz="2400" b="0" i="0" dirty="0">
                          <a:solidFill>
                            <a:srgbClr val="132F1D"/>
                          </a:solidFill>
                          <a:effectLst/>
                          <a:latin typeface="Work Sans"/>
                        </a:rPr>
                        <a:t>Often a quadrat is 50cm by 50cm, or one quarter of a </a:t>
                      </a:r>
                      <a:r>
                        <a:rPr lang="en-GB" sz="2400" b="0" i="0">
                          <a:solidFill>
                            <a:srgbClr val="132F1D"/>
                          </a:solidFill>
                          <a:effectLst/>
                          <a:latin typeface="Work Sans"/>
                        </a:rPr>
                        <a:t>square metre.</a:t>
                      </a: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20266392"/>
                  </a:ext>
                </a:extLst>
              </a:tr>
              <a:tr h="1202155">
                <a:tc>
                  <a:txBody>
                    <a:bodyPr/>
                    <a:lstStyle/>
                    <a:p>
                      <a:pPr algn="l" rtl="0" fontAlgn="base">
                        <a:lnSpc>
                          <a:spcPts val="2100"/>
                        </a:lnSpc>
                        <a:buNone/>
                      </a:pPr>
                      <a:r>
                        <a:rPr lang="en-GB" sz="2400" b="1" i="0">
                          <a:solidFill>
                            <a:srgbClr val="132F1D"/>
                          </a:solidFill>
                          <a:effectLst/>
                          <a:latin typeface="Work Sans"/>
                        </a:rPr>
                        <a:t>Pollinator</a:t>
                      </a:r>
                      <a:endParaRPr lang="en-US"/>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2400" b="0" i="0" u="none" strike="noStrike" noProof="0">
                          <a:solidFill>
                            <a:srgbClr val="132F1D"/>
                          </a:solidFill>
                          <a:effectLst/>
                          <a:latin typeface="Work Sans"/>
                        </a:rPr>
                        <a:t>Something, such as an insect, that carries pollen from one plant or part of a plant to another </a:t>
                      </a:r>
                      <a:endParaRPr lang="en-GB">
                        <a:latin typeface="Work Sans"/>
                      </a:endParaRPr>
                    </a:p>
                    <a:p>
                      <a:pPr lvl="0" algn="l">
                        <a:lnSpc>
                          <a:spcPct val="100000"/>
                        </a:lnSpc>
                        <a:spcBef>
                          <a:spcPts val="0"/>
                        </a:spcBef>
                        <a:spcAft>
                          <a:spcPts val="0"/>
                        </a:spcAft>
                        <a:buNone/>
                      </a:pPr>
                      <a:endParaRPr lang="en-GB"/>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05605833"/>
                  </a:ext>
                </a:extLst>
              </a:tr>
            </a:tbl>
          </a:graphicData>
        </a:graphic>
      </p:graphicFrame>
    </p:spTree>
    <p:extLst>
      <p:ext uri="{BB962C8B-B14F-4D97-AF65-F5344CB8AC3E}">
        <p14:creationId xmlns:p14="http://schemas.microsoft.com/office/powerpoint/2010/main" val="163190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FEB0A-6EAE-3262-E046-CE043F432A44}"/>
              </a:ext>
            </a:extLst>
          </p:cNvPr>
          <p:cNvSpPr>
            <a:spLocks noGrp="1"/>
          </p:cNvSpPr>
          <p:nvPr>
            <p:ph type="title"/>
          </p:nvPr>
        </p:nvSpPr>
        <p:spPr/>
        <p:txBody>
          <a:bodyPr/>
          <a:lstStyle/>
          <a:p>
            <a:r>
              <a:rPr lang="en-US">
                <a:latin typeface="Work Sans"/>
              </a:rPr>
              <a:t>Butterflies and moths</a:t>
            </a:r>
            <a:endParaRPr lang="en-US"/>
          </a:p>
        </p:txBody>
      </p:sp>
      <p:sp>
        <p:nvSpPr>
          <p:cNvPr id="3" name="Content Placeholder 2">
            <a:extLst>
              <a:ext uri="{FF2B5EF4-FFF2-40B4-BE49-F238E27FC236}">
                <a16:creationId xmlns:a16="http://schemas.microsoft.com/office/drawing/2014/main" id="{302D3248-C92D-9D20-5CCD-D2ACAD7EFC12}"/>
              </a:ext>
            </a:extLst>
          </p:cNvPr>
          <p:cNvSpPr>
            <a:spLocks noGrp="1"/>
          </p:cNvSpPr>
          <p:nvPr>
            <p:ph idx="1"/>
          </p:nvPr>
        </p:nvSpPr>
        <p:spPr>
          <a:xfrm>
            <a:off x="551146" y="1932488"/>
            <a:ext cx="5386192" cy="4498475"/>
          </a:xfrm>
        </p:spPr>
        <p:txBody>
          <a:bodyPr vert="horz" lIns="91440" tIns="45720" rIns="91440" bIns="45720" rtlCol="0" anchor="t">
            <a:normAutofit/>
          </a:bodyPr>
          <a:lstStyle/>
          <a:p>
            <a:r>
              <a:rPr lang="en-US" b="1">
                <a:latin typeface="Work Sans"/>
              </a:rPr>
              <a:t>brightly </a:t>
            </a:r>
            <a:r>
              <a:rPr lang="en-US" b="1" err="1">
                <a:latin typeface="Work Sans"/>
              </a:rPr>
              <a:t>coloured</a:t>
            </a:r>
            <a:r>
              <a:rPr lang="en-US" b="1">
                <a:latin typeface="Work Sans"/>
              </a:rPr>
              <a:t>, patterned, brown </a:t>
            </a:r>
            <a:r>
              <a:rPr lang="en-US">
                <a:latin typeface="Work Sans"/>
              </a:rPr>
              <a:t>or </a:t>
            </a:r>
            <a:r>
              <a:rPr lang="en-US" b="1">
                <a:latin typeface="Work Sans"/>
              </a:rPr>
              <a:t>white</a:t>
            </a:r>
            <a:r>
              <a:rPr lang="en-US">
                <a:latin typeface="Work Sans"/>
              </a:rPr>
              <a:t> wings</a:t>
            </a:r>
          </a:p>
          <a:p>
            <a:endParaRPr lang="en-US">
              <a:latin typeface="Work Sans"/>
            </a:endParaRPr>
          </a:p>
          <a:p>
            <a:endParaRPr lang="en-US">
              <a:latin typeface="Work Sans"/>
            </a:endParaRPr>
          </a:p>
          <a:p>
            <a:pPr marL="0" indent="0">
              <a:buNone/>
            </a:pPr>
            <a:r>
              <a:rPr lang="en-US" b="1">
                <a:latin typeface="Work Sans"/>
              </a:rPr>
              <a:t>Fun fact: </a:t>
            </a:r>
            <a:r>
              <a:rPr lang="en-US">
                <a:latin typeface="Work Sans"/>
              </a:rPr>
              <a:t>some moths visit flowers during the day – not all fly at night!</a:t>
            </a:r>
            <a:endParaRPr lang="en-US"/>
          </a:p>
        </p:txBody>
      </p:sp>
      <p:pic>
        <p:nvPicPr>
          <p:cNvPr id="5" name="Content Placeholder 4" descr="A close-up of a butterfly&#10;&#10;AI-generated content may be incorrect.">
            <a:extLst>
              <a:ext uri="{FF2B5EF4-FFF2-40B4-BE49-F238E27FC236}">
                <a16:creationId xmlns:a16="http://schemas.microsoft.com/office/drawing/2014/main" id="{25522046-CEAE-9E6E-7DCC-5E7C7784B066}"/>
              </a:ext>
            </a:extLst>
          </p:cNvPr>
          <p:cNvPicPr>
            <a:picLocks noGrp="1" noChangeAspect="1"/>
          </p:cNvPicPr>
          <p:nvPr>
            <p:ph idx="10"/>
          </p:nvPr>
        </p:nvPicPr>
        <p:blipFill>
          <a:blip r:embed="rId2"/>
          <a:srcRect b="2787"/>
          <a:stretch>
            <a:fillRect/>
          </a:stretch>
        </p:blipFill>
        <p:spPr>
          <a:xfrm>
            <a:off x="5936147" y="1714462"/>
            <a:ext cx="6099174" cy="3548944"/>
          </a:xfrm>
          <a:prstGeom prst="rect">
            <a:avLst/>
          </a:prstGeom>
        </p:spPr>
      </p:pic>
    </p:spTree>
    <p:extLst>
      <p:ext uri="{BB962C8B-B14F-4D97-AF65-F5344CB8AC3E}">
        <p14:creationId xmlns:p14="http://schemas.microsoft.com/office/powerpoint/2010/main" val="218384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A1C6-1E98-467D-93C7-0702EC68493E}"/>
              </a:ext>
            </a:extLst>
          </p:cNvPr>
          <p:cNvSpPr>
            <a:spLocks noGrp="1"/>
          </p:cNvSpPr>
          <p:nvPr>
            <p:ph type="title"/>
          </p:nvPr>
        </p:nvSpPr>
        <p:spPr/>
        <p:txBody>
          <a:bodyPr/>
          <a:lstStyle/>
          <a:p>
            <a:r>
              <a:rPr lang="en-US">
                <a:latin typeface="Work Sans"/>
              </a:rPr>
              <a:t>Tiny insects</a:t>
            </a:r>
            <a:endParaRPr lang="en-US"/>
          </a:p>
        </p:txBody>
      </p:sp>
      <p:sp>
        <p:nvSpPr>
          <p:cNvPr id="3" name="Content Placeholder 2">
            <a:extLst>
              <a:ext uri="{FF2B5EF4-FFF2-40B4-BE49-F238E27FC236}">
                <a16:creationId xmlns:a16="http://schemas.microsoft.com/office/drawing/2014/main" id="{D718CD05-F83D-A7A8-6845-3FC241827F47}"/>
              </a:ext>
            </a:extLst>
          </p:cNvPr>
          <p:cNvSpPr>
            <a:spLocks noGrp="1"/>
          </p:cNvSpPr>
          <p:nvPr>
            <p:ph idx="1"/>
          </p:nvPr>
        </p:nvSpPr>
        <p:spPr>
          <a:xfrm>
            <a:off x="562692" y="2267306"/>
            <a:ext cx="5386192" cy="4498475"/>
          </a:xfrm>
        </p:spPr>
        <p:txBody>
          <a:bodyPr vert="horz" lIns="91440" tIns="45720" rIns="91440" bIns="45720" rtlCol="0" anchor="t">
            <a:normAutofit/>
          </a:bodyPr>
          <a:lstStyle/>
          <a:p>
            <a:r>
              <a:rPr lang="en-US"/>
              <a:t>anything less than 3mm long (</a:t>
            </a:r>
            <a:r>
              <a:rPr lang="en-US" b="1"/>
              <a:t>smaller than a grain of rice</a:t>
            </a:r>
            <a:r>
              <a:rPr lang="en-US"/>
              <a:t>)</a:t>
            </a:r>
          </a:p>
        </p:txBody>
      </p:sp>
      <p:pic>
        <p:nvPicPr>
          <p:cNvPr id="5" name="Content Placeholder 4" descr="A close-up of a flower&#10;&#10;AI-generated content may be incorrect.">
            <a:extLst>
              <a:ext uri="{FF2B5EF4-FFF2-40B4-BE49-F238E27FC236}">
                <a16:creationId xmlns:a16="http://schemas.microsoft.com/office/drawing/2014/main" id="{6B0B6400-BF60-F8FA-569D-419EFC326C2C}"/>
              </a:ext>
            </a:extLst>
          </p:cNvPr>
          <p:cNvPicPr>
            <a:picLocks noGrp="1" noChangeAspect="1"/>
          </p:cNvPicPr>
          <p:nvPr>
            <p:ph idx="10"/>
          </p:nvPr>
        </p:nvPicPr>
        <p:blipFill>
          <a:blip r:embed="rId2"/>
          <a:srcRect t="-125" r="2133" b="3322"/>
          <a:stretch>
            <a:fillRect/>
          </a:stretch>
        </p:blipFill>
        <p:spPr>
          <a:xfrm>
            <a:off x="5816796" y="1185394"/>
            <a:ext cx="5933798" cy="4187137"/>
          </a:xfrm>
          <a:prstGeom prst="rect">
            <a:avLst/>
          </a:prstGeom>
        </p:spPr>
      </p:pic>
    </p:spTree>
    <p:extLst>
      <p:ext uri="{BB962C8B-B14F-4D97-AF65-F5344CB8AC3E}">
        <p14:creationId xmlns:p14="http://schemas.microsoft.com/office/powerpoint/2010/main" val="2290280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872C-5643-4A43-3255-CE0E6EC276FA}"/>
              </a:ext>
            </a:extLst>
          </p:cNvPr>
          <p:cNvSpPr>
            <a:spLocks noGrp="1"/>
          </p:cNvSpPr>
          <p:nvPr>
            <p:ph type="title"/>
          </p:nvPr>
        </p:nvSpPr>
        <p:spPr/>
        <p:txBody>
          <a:bodyPr/>
          <a:lstStyle/>
          <a:p>
            <a:r>
              <a:rPr lang="en-US">
                <a:latin typeface="Work Sans"/>
              </a:rPr>
              <a:t>Other insects</a:t>
            </a:r>
            <a:endParaRPr lang="en-US"/>
          </a:p>
        </p:txBody>
      </p:sp>
      <p:sp>
        <p:nvSpPr>
          <p:cNvPr id="3" name="Content Placeholder 2">
            <a:extLst>
              <a:ext uri="{FF2B5EF4-FFF2-40B4-BE49-F238E27FC236}">
                <a16:creationId xmlns:a16="http://schemas.microsoft.com/office/drawing/2014/main" id="{F8706CDB-146B-B45F-1206-E0E625181B1E}"/>
              </a:ext>
            </a:extLst>
          </p:cNvPr>
          <p:cNvSpPr>
            <a:spLocks noGrp="1"/>
          </p:cNvSpPr>
          <p:nvPr>
            <p:ph idx="1"/>
          </p:nvPr>
        </p:nvSpPr>
        <p:spPr/>
        <p:txBody>
          <a:bodyPr vert="horz" lIns="91440" tIns="45720" rIns="91440" bIns="45720" rtlCol="0" anchor="t">
            <a:normAutofit/>
          </a:bodyPr>
          <a:lstStyle/>
          <a:p>
            <a:r>
              <a:rPr lang="en-US">
                <a:latin typeface="Work Sans"/>
              </a:rPr>
              <a:t>anything that does not fit into the other four categories</a:t>
            </a:r>
          </a:p>
          <a:p>
            <a:endParaRPr lang="en-US"/>
          </a:p>
          <a:p>
            <a:endParaRPr lang="en-US"/>
          </a:p>
          <a:p>
            <a:pPr marL="0" indent="0">
              <a:buNone/>
            </a:pPr>
            <a:r>
              <a:rPr lang="en-US">
                <a:solidFill>
                  <a:srgbClr val="132F1D"/>
                </a:solidFill>
                <a:latin typeface="Work Sans"/>
              </a:rPr>
              <a:t>They could be beetles (including ladybirds), bugs or other insects</a:t>
            </a:r>
            <a:endParaRPr lang="en-US">
              <a:solidFill>
                <a:srgbClr val="132F1D"/>
              </a:solidFill>
            </a:endParaRPr>
          </a:p>
          <a:p>
            <a:endParaRPr lang="en-US"/>
          </a:p>
          <a:p>
            <a:endParaRPr lang="en-US" sz="5400">
              <a:solidFill>
                <a:srgbClr val="132F1D"/>
              </a:solidFill>
            </a:endParaRPr>
          </a:p>
          <a:p>
            <a:pPr>
              <a:buNone/>
            </a:pPr>
            <a:endParaRPr lang="en-US" sz="2000">
              <a:solidFill>
                <a:srgbClr val="032B1C"/>
              </a:solidFill>
            </a:endParaRPr>
          </a:p>
          <a:p>
            <a:pPr marL="0" indent="0">
              <a:buNone/>
            </a:pPr>
            <a:endParaRPr lang="en-US"/>
          </a:p>
        </p:txBody>
      </p:sp>
      <p:pic>
        <p:nvPicPr>
          <p:cNvPr id="5" name="Content Placeholder 4" descr="A ladybug on a flower&#10;&#10;AI-generated content may be incorrect.">
            <a:extLst>
              <a:ext uri="{FF2B5EF4-FFF2-40B4-BE49-F238E27FC236}">
                <a16:creationId xmlns:a16="http://schemas.microsoft.com/office/drawing/2014/main" id="{84395612-0BAA-6665-1812-12E546596482}"/>
              </a:ext>
            </a:extLst>
          </p:cNvPr>
          <p:cNvPicPr>
            <a:picLocks noGrp="1" noChangeAspect="1"/>
          </p:cNvPicPr>
          <p:nvPr>
            <p:ph idx="10"/>
          </p:nvPr>
        </p:nvPicPr>
        <p:blipFill>
          <a:blip r:embed="rId2"/>
          <a:srcRect b="4813"/>
          <a:stretch>
            <a:fillRect/>
          </a:stretch>
        </p:blipFill>
        <p:spPr>
          <a:xfrm>
            <a:off x="5936867" y="1050310"/>
            <a:ext cx="5820640" cy="4127228"/>
          </a:xfrm>
          <a:prstGeom prst="rect">
            <a:avLst/>
          </a:prstGeom>
        </p:spPr>
      </p:pic>
    </p:spTree>
    <p:extLst>
      <p:ext uri="{BB962C8B-B14F-4D97-AF65-F5344CB8AC3E}">
        <p14:creationId xmlns:p14="http://schemas.microsoft.com/office/powerpoint/2010/main" val="1258881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5D9C-C0E0-59AA-84AA-4DDA54D1DA04}"/>
              </a:ext>
            </a:extLst>
          </p:cNvPr>
          <p:cNvSpPr>
            <a:spLocks noGrp="1"/>
          </p:cNvSpPr>
          <p:nvPr>
            <p:ph type="title"/>
          </p:nvPr>
        </p:nvSpPr>
        <p:spPr/>
        <p:txBody>
          <a:bodyPr/>
          <a:lstStyle/>
          <a:p>
            <a:r>
              <a:rPr lang="en-GB">
                <a:latin typeface="Work Sans"/>
              </a:rPr>
              <a:t>Which group do these insects go into?</a:t>
            </a:r>
            <a:endParaRPr lang="en-GB"/>
          </a:p>
        </p:txBody>
      </p:sp>
      <p:pic>
        <p:nvPicPr>
          <p:cNvPr id="5" name="Content Placeholder 4" descr="A black and orange beetle on a white flower&#10;&#10;AI-generated content may be incorrect.">
            <a:extLst>
              <a:ext uri="{FF2B5EF4-FFF2-40B4-BE49-F238E27FC236}">
                <a16:creationId xmlns:a16="http://schemas.microsoft.com/office/drawing/2014/main" id="{129A4D74-55CB-3201-8182-CA984A6A79E7}"/>
              </a:ext>
            </a:extLst>
          </p:cNvPr>
          <p:cNvPicPr>
            <a:picLocks noGrp="1" noChangeAspect="1"/>
          </p:cNvPicPr>
          <p:nvPr>
            <p:ph idx="1"/>
          </p:nvPr>
        </p:nvPicPr>
        <p:blipFill>
          <a:blip r:embed="rId3"/>
          <a:stretch>
            <a:fillRect/>
          </a:stretch>
        </p:blipFill>
        <p:spPr>
          <a:xfrm>
            <a:off x="335558" y="1192574"/>
            <a:ext cx="2968151" cy="3824824"/>
          </a:xfrm>
          <a:prstGeom prst="rect">
            <a:avLst/>
          </a:prstGeom>
        </p:spPr>
      </p:pic>
      <p:pic>
        <p:nvPicPr>
          <p:cNvPr id="6" name="Picture 5" descr="A butterfly on a flower&#10;&#10;AI-generated content may be incorrect.">
            <a:extLst>
              <a:ext uri="{FF2B5EF4-FFF2-40B4-BE49-F238E27FC236}">
                <a16:creationId xmlns:a16="http://schemas.microsoft.com/office/drawing/2014/main" id="{A93E98EF-493C-730C-314C-B867B0033F6C}"/>
              </a:ext>
            </a:extLst>
          </p:cNvPr>
          <p:cNvPicPr>
            <a:picLocks noChangeAspect="1"/>
          </p:cNvPicPr>
          <p:nvPr/>
        </p:nvPicPr>
        <p:blipFill>
          <a:blip r:embed="rId4"/>
          <a:stretch>
            <a:fillRect/>
          </a:stretch>
        </p:blipFill>
        <p:spPr>
          <a:xfrm>
            <a:off x="3845822" y="1709047"/>
            <a:ext cx="3705225" cy="3152775"/>
          </a:xfrm>
          <a:prstGeom prst="rect">
            <a:avLst/>
          </a:prstGeom>
        </p:spPr>
      </p:pic>
      <p:pic>
        <p:nvPicPr>
          <p:cNvPr id="7" name="Picture 6" descr="A bee on a flower&#10;&#10;AI-generated content may be incorrect.">
            <a:extLst>
              <a:ext uri="{FF2B5EF4-FFF2-40B4-BE49-F238E27FC236}">
                <a16:creationId xmlns:a16="http://schemas.microsoft.com/office/drawing/2014/main" id="{6F59DDC1-361C-83E4-AC98-B620AF9E49FE}"/>
              </a:ext>
            </a:extLst>
          </p:cNvPr>
          <p:cNvPicPr>
            <a:picLocks noChangeAspect="1"/>
          </p:cNvPicPr>
          <p:nvPr/>
        </p:nvPicPr>
        <p:blipFill>
          <a:blip r:embed="rId5"/>
          <a:stretch>
            <a:fillRect/>
          </a:stretch>
        </p:blipFill>
        <p:spPr>
          <a:xfrm>
            <a:off x="7902990" y="1843572"/>
            <a:ext cx="4083326" cy="2883728"/>
          </a:xfrm>
          <a:prstGeom prst="rect">
            <a:avLst/>
          </a:prstGeom>
        </p:spPr>
      </p:pic>
      <p:sp>
        <p:nvSpPr>
          <p:cNvPr id="3" name="TextBox 2">
            <a:extLst>
              <a:ext uri="{FF2B5EF4-FFF2-40B4-BE49-F238E27FC236}">
                <a16:creationId xmlns:a16="http://schemas.microsoft.com/office/drawing/2014/main" id="{11BC3D78-6458-0F51-24BC-C5BCB9140E2B}"/>
              </a:ext>
            </a:extLst>
          </p:cNvPr>
          <p:cNvSpPr txBox="1"/>
          <p:nvPr/>
        </p:nvSpPr>
        <p:spPr>
          <a:xfrm>
            <a:off x="404033" y="5083305"/>
            <a:ext cx="300676" cy="28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C9286393-DD15-B5AE-E81D-FD901D600B9D}"/>
              </a:ext>
            </a:extLst>
          </p:cNvPr>
          <p:cNvSpPr txBox="1"/>
          <p:nvPr/>
        </p:nvSpPr>
        <p:spPr>
          <a:xfrm>
            <a:off x="945488" y="5097950"/>
            <a:ext cx="2555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Other insects</a:t>
            </a:r>
            <a:endParaRPr lang="en-US">
              <a:latin typeface="Work Sans"/>
            </a:endParaRPr>
          </a:p>
        </p:txBody>
      </p:sp>
      <p:sp>
        <p:nvSpPr>
          <p:cNvPr id="8" name="TextBox 7">
            <a:extLst>
              <a:ext uri="{FF2B5EF4-FFF2-40B4-BE49-F238E27FC236}">
                <a16:creationId xmlns:a16="http://schemas.microsoft.com/office/drawing/2014/main" id="{F21A948A-B5FA-6357-9A06-F7365D13379C}"/>
              </a:ext>
            </a:extLst>
          </p:cNvPr>
          <p:cNvSpPr txBox="1"/>
          <p:nvPr/>
        </p:nvSpPr>
        <p:spPr>
          <a:xfrm>
            <a:off x="4595350" y="5097049"/>
            <a:ext cx="26550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Butterflies and moths</a:t>
            </a:r>
            <a:endParaRPr lang="en-US">
              <a:latin typeface="Work Sans"/>
            </a:endParaRPr>
          </a:p>
        </p:txBody>
      </p:sp>
      <p:sp>
        <p:nvSpPr>
          <p:cNvPr id="9" name="TextBox 8">
            <a:extLst>
              <a:ext uri="{FF2B5EF4-FFF2-40B4-BE49-F238E27FC236}">
                <a16:creationId xmlns:a16="http://schemas.microsoft.com/office/drawing/2014/main" id="{BC58B74D-F0BD-74CC-2982-03C7049A07AE}"/>
              </a:ext>
            </a:extLst>
          </p:cNvPr>
          <p:cNvSpPr txBox="1"/>
          <p:nvPr/>
        </p:nvSpPr>
        <p:spPr>
          <a:xfrm>
            <a:off x="8327595" y="5017132"/>
            <a:ext cx="33116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Other bees, flies and wasps</a:t>
            </a:r>
            <a:endParaRPr lang="en-US" dirty="0">
              <a:latin typeface="Work Sans"/>
            </a:endParaRPr>
          </a:p>
        </p:txBody>
      </p:sp>
    </p:spTree>
    <p:extLst>
      <p:ext uri="{BB962C8B-B14F-4D97-AF65-F5344CB8AC3E}">
        <p14:creationId xmlns:p14="http://schemas.microsoft.com/office/powerpoint/2010/main" val="28793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e on a flower&#10;&#10;AI-generated content may be incorrect.">
            <a:extLst>
              <a:ext uri="{FF2B5EF4-FFF2-40B4-BE49-F238E27FC236}">
                <a16:creationId xmlns:a16="http://schemas.microsoft.com/office/drawing/2014/main" id="{9B511729-86F9-26D0-2A1B-C3A8FCF8AD28}"/>
              </a:ext>
            </a:extLst>
          </p:cNvPr>
          <p:cNvPicPr>
            <a:picLocks noChangeAspect="1"/>
          </p:cNvPicPr>
          <p:nvPr/>
        </p:nvPicPr>
        <p:blipFill>
          <a:blip r:embed="rId3"/>
          <a:stretch>
            <a:fillRect/>
          </a:stretch>
        </p:blipFill>
        <p:spPr>
          <a:xfrm>
            <a:off x="4138612" y="1871387"/>
            <a:ext cx="3914775" cy="2695575"/>
          </a:xfrm>
          <a:prstGeom prst="rect">
            <a:avLst/>
          </a:prstGeom>
        </p:spPr>
      </p:pic>
      <p:pic>
        <p:nvPicPr>
          <p:cNvPr id="7" name="Picture 6" descr="A close up of a flower&#10;&#10;AI-generated content may be incorrect.">
            <a:extLst>
              <a:ext uri="{FF2B5EF4-FFF2-40B4-BE49-F238E27FC236}">
                <a16:creationId xmlns:a16="http://schemas.microsoft.com/office/drawing/2014/main" id="{A44FA34D-95F2-251F-68DD-ADC2766FE95E}"/>
              </a:ext>
            </a:extLst>
          </p:cNvPr>
          <p:cNvPicPr>
            <a:picLocks noChangeAspect="1"/>
          </p:cNvPicPr>
          <p:nvPr/>
        </p:nvPicPr>
        <p:blipFill>
          <a:blip r:embed="rId4"/>
          <a:stretch>
            <a:fillRect/>
          </a:stretch>
        </p:blipFill>
        <p:spPr>
          <a:xfrm>
            <a:off x="8360809" y="1147003"/>
            <a:ext cx="3636480" cy="3526735"/>
          </a:xfrm>
          <a:prstGeom prst="rect">
            <a:avLst/>
          </a:prstGeom>
        </p:spPr>
      </p:pic>
      <p:pic>
        <p:nvPicPr>
          <p:cNvPr id="8" name="Content Placeholder 7" descr="A bee on a purple flower&#10;&#10;AI-generated content may be incorrect.">
            <a:extLst>
              <a:ext uri="{FF2B5EF4-FFF2-40B4-BE49-F238E27FC236}">
                <a16:creationId xmlns:a16="http://schemas.microsoft.com/office/drawing/2014/main" id="{F705984A-2E7B-A825-A81F-EEF787F78104}"/>
              </a:ext>
            </a:extLst>
          </p:cNvPr>
          <p:cNvPicPr>
            <a:picLocks noGrp="1" noChangeAspect="1"/>
          </p:cNvPicPr>
          <p:nvPr>
            <p:ph idx="1"/>
          </p:nvPr>
        </p:nvPicPr>
        <p:blipFill>
          <a:blip r:embed="rId5"/>
          <a:stretch>
            <a:fillRect/>
          </a:stretch>
        </p:blipFill>
        <p:spPr>
          <a:xfrm>
            <a:off x="638745" y="1592763"/>
            <a:ext cx="3029769" cy="3079250"/>
          </a:xfrm>
          <a:prstGeom prst="rect">
            <a:avLst/>
          </a:prstGeom>
        </p:spPr>
      </p:pic>
      <p:sp>
        <p:nvSpPr>
          <p:cNvPr id="9" name="TextBox 8">
            <a:extLst>
              <a:ext uri="{FF2B5EF4-FFF2-40B4-BE49-F238E27FC236}">
                <a16:creationId xmlns:a16="http://schemas.microsoft.com/office/drawing/2014/main" id="{B3F3B03D-1A90-5BD7-FCF3-8980ABE02480}"/>
              </a:ext>
            </a:extLst>
          </p:cNvPr>
          <p:cNvSpPr txBox="1"/>
          <p:nvPr/>
        </p:nvSpPr>
        <p:spPr>
          <a:xfrm>
            <a:off x="637449" y="4888246"/>
            <a:ext cx="33680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Other bees, flies and wasps</a:t>
            </a:r>
          </a:p>
        </p:txBody>
      </p:sp>
      <p:sp>
        <p:nvSpPr>
          <p:cNvPr id="10" name="TextBox 9">
            <a:extLst>
              <a:ext uri="{FF2B5EF4-FFF2-40B4-BE49-F238E27FC236}">
                <a16:creationId xmlns:a16="http://schemas.microsoft.com/office/drawing/2014/main" id="{BAA50843-E16B-AB89-C975-FB92FE4E4733}"/>
              </a:ext>
            </a:extLst>
          </p:cNvPr>
          <p:cNvSpPr txBox="1"/>
          <p:nvPr/>
        </p:nvSpPr>
        <p:spPr>
          <a:xfrm>
            <a:off x="4450235" y="4888247"/>
            <a:ext cx="3495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Bumblebees and look-alikes</a:t>
            </a:r>
            <a:endParaRPr lang="en-US">
              <a:latin typeface="Work Sans"/>
            </a:endParaRPr>
          </a:p>
        </p:txBody>
      </p:sp>
      <p:sp>
        <p:nvSpPr>
          <p:cNvPr id="11" name="TextBox 10">
            <a:extLst>
              <a:ext uri="{FF2B5EF4-FFF2-40B4-BE49-F238E27FC236}">
                <a16:creationId xmlns:a16="http://schemas.microsoft.com/office/drawing/2014/main" id="{57B22C33-80A6-7A43-96F5-C8FA08EB9E99}"/>
              </a:ext>
            </a:extLst>
          </p:cNvPr>
          <p:cNvSpPr txBox="1"/>
          <p:nvPr/>
        </p:nvSpPr>
        <p:spPr>
          <a:xfrm>
            <a:off x="9246861" y="4896929"/>
            <a:ext cx="1944879" cy="4341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92B12A80-F023-EA53-3C63-883EE5FF6F0F}"/>
              </a:ext>
            </a:extLst>
          </p:cNvPr>
          <p:cNvSpPr txBox="1"/>
          <p:nvPr/>
        </p:nvSpPr>
        <p:spPr>
          <a:xfrm>
            <a:off x="9246019" y="4890189"/>
            <a:ext cx="234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Tiny insects</a:t>
            </a:r>
            <a:endParaRPr lang="en-US">
              <a:latin typeface="Work Sans"/>
            </a:endParaRPr>
          </a:p>
        </p:txBody>
      </p:sp>
    </p:spTree>
    <p:extLst>
      <p:ext uri="{BB962C8B-B14F-4D97-AF65-F5344CB8AC3E}">
        <p14:creationId xmlns:p14="http://schemas.microsoft.com/office/powerpoint/2010/main" val="19588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6AB2A-4F09-32C5-A993-688016D460E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5C15313-C3AC-DED2-5038-F554E8CE7624}"/>
              </a:ext>
            </a:extLst>
          </p:cNvPr>
          <p:cNvSpPr txBox="1"/>
          <p:nvPr/>
        </p:nvSpPr>
        <p:spPr>
          <a:xfrm>
            <a:off x="4345921" y="4563428"/>
            <a:ext cx="33680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Other bees, flies and wasps</a:t>
            </a:r>
          </a:p>
        </p:txBody>
      </p:sp>
      <p:sp>
        <p:nvSpPr>
          <p:cNvPr id="10" name="TextBox 9">
            <a:extLst>
              <a:ext uri="{FF2B5EF4-FFF2-40B4-BE49-F238E27FC236}">
                <a16:creationId xmlns:a16="http://schemas.microsoft.com/office/drawing/2014/main" id="{F63E7D84-0192-7F7F-79C7-DF71FCB03FD2}"/>
              </a:ext>
            </a:extLst>
          </p:cNvPr>
          <p:cNvSpPr txBox="1"/>
          <p:nvPr/>
        </p:nvSpPr>
        <p:spPr>
          <a:xfrm>
            <a:off x="8437536" y="4563428"/>
            <a:ext cx="36189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Bumblebees and look-alikes</a:t>
            </a:r>
            <a:endParaRPr lang="en-US">
              <a:latin typeface="Work Sans"/>
            </a:endParaRPr>
          </a:p>
        </p:txBody>
      </p:sp>
      <p:sp>
        <p:nvSpPr>
          <p:cNvPr id="11" name="TextBox 10">
            <a:extLst>
              <a:ext uri="{FF2B5EF4-FFF2-40B4-BE49-F238E27FC236}">
                <a16:creationId xmlns:a16="http://schemas.microsoft.com/office/drawing/2014/main" id="{6A053AC7-0C76-F352-7F5C-8C2AB4080A52}"/>
              </a:ext>
            </a:extLst>
          </p:cNvPr>
          <p:cNvSpPr txBox="1"/>
          <p:nvPr/>
        </p:nvSpPr>
        <p:spPr>
          <a:xfrm>
            <a:off x="9246861" y="4896929"/>
            <a:ext cx="1944879" cy="4341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58D82C00-AC57-1179-CA12-173B37B98F01}"/>
              </a:ext>
            </a:extLst>
          </p:cNvPr>
          <p:cNvSpPr txBox="1"/>
          <p:nvPr/>
        </p:nvSpPr>
        <p:spPr>
          <a:xfrm>
            <a:off x="927900" y="4565678"/>
            <a:ext cx="27362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Butterflies and moths</a:t>
            </a:r>
            <a:endParaRPr lang="en-US">
              <a:latin typeface="Work Sans"/>
            </a:endParaRPr>
          </a:p>
        </p:txBody>
      </p:sp>
      <p:pic>
        <p:nvPicPr>
          <p:cNvPr id="5" name="Content Placeholder 4">
            <a:extLst>
              <a:ext uri="{FF2B5EF4-FFF2-40B4-BE49-F238E27FC236}">
                <a16:creationId xmlns:a16="http://schemas.microsoft.com/office/drawing/2014/main" id="{998EA8D0-62DB-31BD-50CC-03F76ADD415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9754"/>
          <a:stretch>
            <a:fillRect/>
          </a:stretch>
        </p:blipFill>
        <p:spPr>
          <a:xfrm>
            <a:off x="4191796" y="1418255"/>
            <a:ext cx="3519236" cy="2771637"/>
          </a:xfrm>
          <a:prstGeom prst="rect">
            <a:avLst/>
          </a:prstGeom>
        </p:spPr>
      </p:pic>
      <p:pic>
        <p:nvPicPr>
          <p:cNvPr id="1026" name="Picture 2">
            <a:extLst>
              <a:ext uri="{FF2B5EF4-FFF2-40B4-BE49-F238E27FC236}">
                <a16:creationId xmlns:a16="http://schemas.microsoft.com/office/drawing/2014/main" id="{23EE888C-7848-A8B3-3EAB-D5F913FED8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20" t="5214" r="25566" b="4091"/>
          <a:stretch>
            <a:fillRect/>
          </a:stretch>
        </p:blipFill>
        <p:spPr bwMode="auto">
          <a:xfrm>
            <a:off x="559649" y="1399030"/>
            <a:ext cx="3080775" cy="27908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31E8C1C-18B2-87FA-CC95-C74E0FC3E505}"/>
              </a:ext>
            </a:extLst>
          </p:cNvPr>
          <p:cNvPicPr>
            <a:picLocks noChangeAspect="1"/>
          </p:cNvPicPr>
          <p:nvPr/>
        </p:nvPicPr>
        <p:blipFill>
          <a:blip r:embed="rId5">
            <a:extLst>
              <a:ext uri="{28A0092B-C50C-407E-A947-70E740481C1C}">
                <a14:useLocalDpi xmlns:a14="http://schemas.microsoft.com/office/drawing/2010/main" val="0"/>
              </a:ext>
            </a:extLst>
          </a:blip>
          <a:srcRect r="16166"/>
          <a:stretch>
            <a:fillRect/>
          </a:stretch>
        </p:blipFill>
        <p:spPr>
          <a:xfrm>
            <a:off x="8262404" y="1399030"/>
            <a:ext cx="3519235" cy="2790862"/>
          </a:xfrm>
          <a:prstGeom prst="rect">
            <a:avLst/>
          </a:prstGeom>
        </p:spPr>
      </p:pic>
    </p:spTree>
    <p:extLst>
      <p:ext uri="{BB962C8B-B14F-4D97-AF65-F5344CB8AC3E}">
        <p14:creationId xmlns:p14="http://schemas.microsoft.com/office/powerpoint/2010/main" val="35527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653F-F5D9-F222-61B0-C24CCFAE2BC9}"/>
              </a:ext>
            </a:extLst>
          </p:cNvPr>
          <p:cNvSpPr>
            <a:spLocks noGrp="1"/>
          </p:cNvSpPr>
          <p:nvPr>
            <p:ph type="title"/>
          </p:nvPr>
        </p:nvSpPr>
        <p:spPr/>
        <p:txBody>
          <a:bodyPr>
            <a:normAutofit fontScale="90000"/>
          </a:bodyPr>
          <a:lstStyle/>
          <a:p>
            <a:r>
              <a:rPr lang="en-GB">
                <a:latin typeface="Work Sans"/>
              </a:rPr>
              <a:t>How do we work out what option we choose for flower head? </a:t>
            </a:r>
            <a:endParaRPr lang="en-GB"/>
          </a:p>
        </p:txBody>
      </p:sp>
      <p:sp>
        <p:nvSpPr>
          <p:cNvPr id="3" name="Content Placeholder 2">
            <a:extLst>
              <a:ext uri="{FF2B5EF4-FFF2-40B4-BE49-F238E27FC236}">
                <a16:creationId xmlns:a16="http://schemas.microsoft.com/office/drawing/2014/main" id="{8E71B090-867D-9352-D29F-89CF566EF0B7}"/>
              </a:ext>
            </a:extLst>
          </p:cNvPr>
          <p:cNvSpPr>
            <a:spLocks noGrp="1"/>
          </p:cNvSpPr>
          <p:nvPr>
            <p:ph idx="1"/>
          </p:nvPr>
        </p:nvSpPr>
        <p:spPr>
          <a:xfrm>
            <a:off x="551146" y="1718593"/>
            <a:ext cx="10960823" cy="4458370"/>
          </a:xfrm>
        </p:spPr>
        <p:txBody>
          <a:bodyPr vert="horz" lIns="91440" tIns="45720" rIns="91440" bIns="45720" rtlCol="0" anchor="t">
            <a:normAutofit/>
          </a:bodyPr>
          <a:lstStyle/>
          <a:p>
            <a:pPr marL="0" indent="0">
              <a:buNone/>
            </a:pPr>
            <a:r>
              <a:rPr lang="en-GB" dirty="0">
                <a:latin typeface="Work Sans"/>
              </a:rPr>
              <a:t>The flower you have chosen will go into one of these four categories. Each represents one flower unit (head).</a:t>
            </a:r>
          </a:p>
          <a:p>
            <a:pPr marL="0" indent="0">
              <a:buNone/>
            </a:pPr>
            <a:endParaRPr lang="en-GB"/>
          </a:p>
          <a:p>
            <a:pPr marL="0" indent="0">
              <a:buNone/>
            </a:pPr>
            <a:r>
              <a:rPr lang="en-GB">
                <a:latin typeface="Work Sans"/>
              </a:rPr>
              <a:t>A – individual flowers</a:t>
            </a:r>
            <a:endParaRPr lang="en-GB"/>
          </a:p>
          <a:p>
            <a:pPr marL="0" indent="0">
              <a:buNone/>
            </a:pPr>
            <a:r>
              <a:rPr lang="en-GB">
                <a:latin typeface="Work Sans"/>
              </a:rPr>
              <a:t>B – flower heads</a:t>
            </a:r>
          </a:p>
          <a:p>
            <a:pPr marL="0" indent="0">
              <a:buNone/>
            </a:pPr>
            <a:r>
              <a:rPr lang="en-GB">
                <a:latin typeface="Work Sans"/>
              </a:rPr>
              <a:t>C – flower spikes</a:t>
            </a:r>
          </a:p>
          <a:p>
            <a:pPr marL="0" indent="0">
              <a:buNone/>
            </a:pPr>
            <a:r>
              <a:rPr lang="en-GB">
                <a:latin typeface="Work Sans"/>
              </a:rPr>
              <a:t>D – flower umbels</a:t>
            </a:r>
            <a:endParaRPr lang="en-GB"/>
          </a:p>
          <a:p>
            <a:pPr marL="0" indent="0">
              <a:buNone/>
            </a:pPr>
            <a:endParaRPr lang="en-GB"/>
          </a:p>
          <a:p>
            <a:pPr marL="0" indent="0">
              <a:buNone/>
            </a:pPr>
            <a:endParaRPr lang="en-GB"/>
          </a:p>
          <a:p>
            <a:pPr marL="0" indent="0">
              <a:buNone/>
            </a:pPr>
            <a:endParaRPr lang="en-GB"/>
          </a:p>
        </p:txBody>
      </p:sp>
      <p:pic>
        <p:nvPicPr>
          <p:cNvPr id="6" name="Picture 5" descr="A black and white image of a plant&#10;&#10;AI-generated content may be incorrect.">
            <a:extLst>
              <a:ext uri="{FF2B5EF4-FFF2-40B4-BE49-F238E27FC236}">
                <a16:creationId xmlns:a16="http://schemas.microsoft.com/office/drawing/2014/main" id="{58751CF5-BE4F-CF94-CCED-EDD1C242A5FD}"/>
              </a:ext>
            </a:extLst>
          </p:cNvPr>
          <p:cNvPicPr>
            <a:picLocks noChangeAspect="1"/>
          </p:cNvPicPr>
          <p:nvPr/>
        </p:nvPicPr>
        <p:blipFill>
          <a:blip r:embed="rId2"/>
          <a:srcRect b="12371"/>
          <a:stretch>
            <a:fillRect/>
          </a:stretch>
        </p:blipFill>
        <p:spPr>
          <a:xfrm>
            <a:off x="4010901" y="2890403"/>
            <a:ext cx="8183051" cy="2093256"/>
          </a:xfrm>
          <a:prstGeom prst="rect">
            <a:avLst/>
          </a:prstGeom>
        </p:spPr>
      </p:pic>
    </p:spTree>
    <p:extLst>
      <p:ext uri="{BB962C8B-B14F-4D97-AF65-F5344CB8AC3E}">
        <p14:creationId xmlns:p14="http://schemas.microsoft.com/office/powerpoint/2010/main" val="315074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9F27-DE97-5A13-93E7-AEEDC03463D4}"/>
              </a:ext>
            </a:extLst>
          </p:cNvPr>
          <p:cNvSpPr>
            <a:spLocks noGrp="1"/>
          </p:cNvSpPr>
          <p:nvPr>
            <p:ph type="title"/>
          </p:nvPr>
        </p:nvSpPr>
        <p:spPr/>
        <p:txBody>
          <a:bodyPr/>
          <a:lstStyle/>
          <a:p>
            <a:r>
              <a:rPr lang="en-GB">
                <a:latin typeface="Work Sans"/>
              </a:rPr>
              <a:t>Which category do these plants go in? </a:t>
            </a:r>
            <a:endParaRPr lang="en-GB"/>
          </a:p>
        </p:txBody>
      </p:sp>
      <p:pic>
        <p:nvPicPr>
          <p:cNvPr id="5" name="Content Placeholder 4" descr="A close up of a flower&#10;&#10;AI-generated content may be incorrect.">
            <a:extLst>
              <a:ext uri="{FF2B5EF4-FFF2-40B4-BE49-F238E27FC236}">
                <a16:creationId xmlns:a16="http://schemas.microsoft.com/office/drawing/2014/main" id="{532B9BEE-E183-2F4D-CB2D-17ACF49CF283}"/>
              </a:ext>
            </a:extLst>
          </p:cNvPr>
          <p:cNvPicPr>
            <a:picLocks noGrp="1" noChangeAspect="1"/>
          </p:cNvPicPr>
          <p:nvPr>
            <p:ph idx="1"/>
          </p:nvPr>
        </p:nvPicPr>
        <p:blipFill>
          <a:blip r:embed="rId3"/>
          <a:stretch>
            <a:fillRect/>
          </a:stretch>
        </p:blipFill>
        <p:spPr>
          <a:xfrm>
            <a:off x="792196" y="1192575"/>
            <a:ext cx="906353" cy="3824823"/>
          </a:xfrm>
          <a:prstGeom prst="rect">
            <a:avLst/>
          </a:prstGeom>
        </p:spPr>
      </p:pic>
      <p:pic>
        <p:nvPicPr>
          <p:cNvPr id="8" name="Picture 7" descr="A person holding a flower&#10;&#10;AI-generated content may be incorrect.">
            <a:extLst>
              <a:ext uri="{FF2B5EF4-FFF2-40B4-BE49-F238E27FC236}">
                <a16:creationId xmlns:a16="http://schemas.microsoft.com/office/drawing/2014/main" id="{75670C1A-6A09-848D-BF57-9D42C2BE1BC0}"/>
              </a:ext>
            </a:extLst>
          </p:cNvPr>
          <p:cNvPicPr>
            <a:picLocks noChangeAspect="1"/>
          </p:cNvPicPr>
          <p:nvPr/>
        </p:nvPicPr>
        <p:blipFill>
          <a:blip r:embed="rId4"/>
          <a:stretch>
            <a:fillRect/>
          </a:stretch>
        </p:blipFill>
        <p:spPr>
          <a:xfrm>
            <a:off x="2438746" y="2337972"/>
            <a:ext cx="2687845" cy="2695852"/>
          </a:xfrm>
          <a:prstGeom prst="rect">
            <a:avLst/>
          </a:prstGeom>
        </p:spPr>
      </p:pic>
      <p:sp>
        <p:nvSpPr>
          <p:cNvPr id="3" name="TextBox 2">
            <a:extLst>
              <a:ext uri="{FF2B5EF4-FFF2-40B4-BE49-F238E27FC236}">
                <a16:creationId xmlns:a16="http://schemas.microsoft.com/office/drawing/2014/main" id="{93B054D8-92F7-02AE-FF4B-7B8A354D07B3}"/>
              </a:ext>
            </a:extLst>
          </p:cNvPr>
          <p:cNvSpPr txBox="1"/>
          <p:nvPr/>
        </p:nvSpPr>
        <p:spPr>
          <a:xfrm>
            <a:off x="946414" y="5148845"/>
            <a:ext cx="6077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C</a:t>
            </a:r>
            <a:endParaRPr lang="en-US">
              <a:latin typeface="Work Sans"/>
            </a:endParaRPr>
          </a:p>
        </p:txBody>
      </p:sp>
      <p:sp>
        <p:nvSpPr>
          <p:cNvPr id="11" name="TextBox 10">
            <a:extLst>
              <a:ext uri="{FF2B5EF4-FFF2-40B4-BE49-F238E27FC236}">
                <a16:creationId xmlns:a16="http://schemas.microsoft.com/office/drawing/2014/main" id="{04E69272-EF4A-396F-17CB-32F5D3CC17A4}"/>
              </a:ext>
            </a:extLst>
          </p:cNvPr>
          <p:cNvSpPr txBox="1"/>
          <p:nvPr/>
        </p:nvSpPr>
        <p:spPr>
          <a:xfrm>
            <a:off x="3471138" y="513647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B</a:t>
            </a:r>
            <a:endParaRPr lang="en-US">
              <a:latin typeface="Work Sans"/>
            </a:endParaRPr>
          </a:p>
        </p:txBody>
      </p:sp>
      <p:pic>
        <p:nvPicPr>
          <p:cNvPr id="14" name="Content Placeholder 13" descr="A close up of a plant&#10;&#10;AI-generated content may be incorrect.">
            <a:extLst>
              <a:ext uri="{FF2B5EF4-FFF2-40B4-BE49-F238E27FC236}">
                <a16:creationId xmlns:a16="http://schemas.microsoft.com/office/drawing/2014/main" id="{46863491-CA18-03D9-E673-0F3670E09177}"/>
              </a:ext>
            </a:extLst>
          </p:cNvPr>
          <p:cNvPicPr>
            <a:picLocks noGrp="1" noChangeAspect="1"/>
          </p:cNvPicPr>
          <p:nvPr>
            <p:ph idx="10"/>
          </p:nvPr>
        </p:nvPicPr>
        <p:blipFill>
          <a:blip r:embed="rId5"/>
          <a:stretch>
            <a:fillRect/>
          </a:stretch>
        </p:blipFill>
        <p:spPr>
          <a:xfrm>
            <a:off x="5956061" y="1617913"/>
            <a:ext cx="3152775" cy="3400425"/>
          </a:xfrm>
          <a:prstGeom prst="rect">
            <a:avLst/>
          </a:prstGeom>
        </p:spPr>
      </p:pic>
      <p:sp>
        <p:nvSpPr>
          <p:cNvPr id="15" name="TextBox 14">
            <a:extLst>
              <a:ext uri="{FF2B5EF4-FFF2-40B4-BE49-F238E27FC236}">
                <a16:creationId xmlns:a16="http://schemas.microsoft.com/office/drawing/2014/main" id="{D56477B0-B9BF-784D-124E-9F7E40844CB4}"/>
              </a:ext>
            </a:extLst>
          </p:cNvPr>
          <p:cNvSpPr txBox="1"/>
          <p:nvPr/>
        </p:nvSpPr>
        <p:spPr>
          <a:xfrm>
            <a:off x="7195114" y="5153316"/>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D</a:t>
            </a:r>
            <a:endParaRPr lang="en-US">
              <a:latin typeface="Work Sans"/>
            </a:endParaRPr>
          </a:p>
        </p:txBody>
      </p:sp>
      <p:pic>
        <p:nvPicPr>
          <p:cNvPr id="16" name="Picture 15">
            <a:extLst>
              <a:ext uri="{FF2B5EF4-FFF2-40B4-BE49-F238E27FC236}">
                <a16:creationId xmlns:a16="http://schemas.microsoft.com/office/drawing/2014/main" id="{1CE2FF31-8806-1E3E-13F9-025E208E1A23}"/>
              </a:ext>
            </a:extLst>
          </p:cNvPr>
          <p:cNvPicPr>
            <a:picLocks noChangeAspect="1"/>
          </p:cNvPicPr>
          <p:nvPr/>
        </p:nvPicPr>
        <p:blipFill>
          <a:blip r:embed="rId6">
            <a:extLst>
              <a:ext uri="{28A0092B-C50C-407E-A947-70E740481C1C}">
                <a14:useLocalDpi xmlns:a14="http://schemas.microsoft.com/office/drawing/2010/main" val="0"/>
              </a:ext>
            </a:extLst>
          </a:blip>
          <a:srcRect l="55701" t="40068" r="1258" b="24110"/>
          <a:stretch>
            <a:fillRect/>
          </a:stretch>
        </p:blipFill>
        <p:spPr>
          <a:xfrm>
            <a:off x="9229725" y="2328447"/>
            <a:ext cx="2540203" cy="2695991"/>
          </a:xfrm>
          <a:prstGeom prst="rect">
            <a:avLst/>
          </a:prstGeom>
        </p:spPr>
      </p:pic>
      <p:sp>
        <p:nvSpPr>
          <p:cNvPr id="17" name="TextBox 16">
            <a:extLst>
              <a:ext uri="{FF2B5EF4-FFF2-40B4-BE49-F238E27FC236}">
                <a16:creationId xmlns:a16="http://schemas.microsoft.com/office/drawing/2014/main" id="{AA096FB7-2112-2262-372C-F63B79FEA551}"/>
              </a:ext>
            </a:extLst>
          </p:cNvPr>
          <p:cNvSpPr txBox="1"/>
          <p:nvPr/>
        </p:nvSpPr>
        <p:spPr>
          <a:xfrm>
            <a:off x="10595539" y="5153315"/>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A</a:t>
            </a:r>
          </a:p>
        </p:txBody>
      </p:sp>
      <p:pic>
        <p:nvPicPr>
          <p:cNvPr id="4" name="Picture 3" descr="A black and white image of a plant&#10;&#10;AI-generated content may be incorrect.">
            <a:extLst>
              <a:ext uri="{FF2B5EF4-FFF2-40B4-BE49-F238E27FC236}">
                <a16:creationId xmlns:a16="http://schemas.microsoft.com/office/drawing/2014/main" id="{23646CD6-8920-CC67-2E12-D4503149E647}"/>
              </a:ext>
            </a:extLst>
          </p:cNvPr>
          <p:cNvPicPr>
            <a:picLocks noChangeAspect="1"/>
          </p:cNvPicPr>
          <p:nvPr/>
        </p:nvPicPr>
        <p:blipFill>
          <a:blip r:embed="rId7"/>
          <a:srcRect b="12371"/>
          <a:stretch>
            <a:fillRect/>
          </a:stretch>
        </p:blipFill>
        <p:spPr>
          <a:xfrm>
            <a:off x="8467287" y="5833229"/>
            <a:ext cx="3724713" cy="952796"/>
          </a:xfrm>
          <a:prstGeom prst="rect">
            <a:avLst/>
          </a:prstGeom>
        </p:spPr>
      </p:pic>
    </p:spTree>
    <p:extLst>
      <p:ext uri="{BB962C8B-B14F-4D97-AF65-F5344CB8AC3E}">
        <p14:creationId xmlns:p14="http://schemas.microsoft.com/office/powerpoint/2010/main" val="4035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9B8D-43D1-D0C2-70E6-ECBE43E6D90A}"/>
              </a:ext>
            </a:extLst>
          </p:cNvPr>
          <p:cNvSpPr>
            <a:spLocks noGrp="1"/>
          </p:cNvSpPr>
          <p:nvPr>
            <p:ph type="title"/>
          </p:nvPr>
        </p:nvSpPr>
        <p:spPr/>
        <p:txBody>
          <a:bodyPr/>
          <a:lstStyle/>
          <a:p>
            <a:r>
              <a:rPr lang="en-US">
                <a:latin typeface="Work Sans"/>
              </a:rPr>
              <a:t>When we come back inside</a:t>
            </a:r>
            <a:endParaRPr lang="en-US"/>
          </a:p>
        </p:txBody>
      </p:sp>
      <p:sp>
        <p:nvSpPr>
          <p:cNvPr id="3" name="Content Placeholder 2">
            <a:extLst>
              <a:ext uri="{FF2B5EF4-FFF2-40B4-BE49-F238E27FC236}">
                <a16:creationId xmlns:a16="http://schemas.microsoft.com/office/drawing/2014/main" id="{85B4727E-C797-1F66-8E35-A8843E7742BB}"/>
              </a:ext>
            </a:extLst>
          </p:cNvPr>
          <p:cNvSpPr>
            <a:spLocks noGrp="1"/>
          </p:cNvSpPr>
          <p:nvPr>
            <p:ph idx="1"/>
          </p:nvPr>
        </p:nvSpPr>
        <p:spPr>
          <a:xfrm>
            <a:off x="551146" y="1713124"/>
            <a:ext cx="11378282" cy="4463839"/>
          </a:xfrm>
        </p:spPr>
        <p:txBody>
          <a:bodyPr vert="horz" lIns="91440" tIns="45720" rIns="91440" bIns="45720" rtlCol="0" anchor="t">
            <a:normAutofit/>
          </a:bodyPr>
          <a:lstStyle/>
          <a:p>
            <a:pPr marL="0" indent="0">
              <a:buNone/>
            </a:pPr>
            <a:r>
              <a:rPr lang="en-US">
                <a:latin typeface="Work Sans"/>
              </a:rPr>
              <a:t>We will:</a:t>
            </a:r>
            <a:endParaRPr lang="en-US"/>
          </a:p>
          <a:p>
            <a:pPr>
              <a:spcBef>
                <a:spcPts val="1200"/>
              </a:spcBef>
              <a:spcAft>
                <a:spcPts val="1200"/>
              </a:spcAft>
            </a:pPr>
            <a:r>
              <a:rPr lang="en-US">
                <a:latin typeface="Work Sans"/>
              </a:rPr>
              <a:t>enter the results of our survey online on the Nature Park website</a:t>
            </a:r>
          </a:p>
          <a:p>
            <a:pPr>
              <a:spcBef>
                <a:spcPts val="1200"/>
              </a:spcBef>
              <a:spcAft>
                <a:spcPts val="1200"/>
              </a:spcAft>
            </a:pPr>
            <a:r>
              <a:rPr lang="en-US">
                <a:latin typeface="Work Sans"/>
              </a:rPr>
              <a:t>start to think about what our results mean</a:t>
            </a:r>
          </a:p>
          <a:p>
            <a:pPr>
              <a:spcBef>
                <a:spcPts val="1200"/>
              </a:spcBef>
              <a:spcAft>
                <a:spcPts val="1200"/>
              </a:spcAft>
            </a:pPr>
            <a:r>
              <a:rPr lang="en-US">
                <a:latin typeface="Work Sans"/>
              </a:rPr>
              <a:t>think about where else at school we could do this survey and different things we can investigate e.g. results before and after we let the grass in an area grow long</a:t>
            </a:r>
          </a:p>
        </p:txBody>
      </p:sp>
    </p:spTree>
    <p:extLst>
      <p:ext uri="{BB962C8B-B14F-4D97-AF65-F5344CB8AC3E}">
        <p14:creationId xmlns:p14="http://schemas.microsoft.com/office/powerpoint/2010/main" val="385782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93-6D55-584D-53CB-3800DE64E661}"/>
              </a:ext>
            </a:extLst>
          </p:cNvPr>
          <p:cNvSpPr>
            <a:spLocks noGrp="1"/>
          </p:cNvSpPr>
          <p:nvPr>
            <p:ph type="title"/>
          </p:nvPr>
        </p:nvSpPr>
        <p:spPr/>
        <p:txBody>
          <a:bodyPr/>
          <a:lstStyle/>
          <a:p>
            <a:r>
              <a:rPr lang="en-GB">
                <a:latin typeface="Work Sans"/>
              </a:rPr>
              <a:t>What happens with the data</a:t>
            </a:r>
            <a:endParaRPr lang="en-GB"/>
          </a:p>
        </p:txBody>
      </p:sp>
      <p:sp>
        <p:nvSpPr>
          <p:cNvPr id="3" name="Content Placeholder 2">
            <a:extLst>
              <a:ext uri="{FF2B5EF4-FFF2-40B4-BE49-F238E27FC236}">
                <a16:creationId xmlns:a16="http://schemas.microsoft.com/office/drawing/2014/main" id="{B74879BE-45E2-0E4F-0842-96FC59784FE3}"/>
              </a:ext>
            </a:extLst>
          </p:cNvPr>
          <p:cNvSpPr>
            <a:spLocks noGrp="1"/>
          </p:cNvSpPr>
          <p:nvPr>
            <p:ph idx="1"/>
          </p:nvPr>
        </p:nvSpPr>
        <p:spPr>
          <a:xfrm>
            <a:off x="551146" y="1718593"/>
            <a:ext cx="11015543" cy="4458370"/>
          </a:xfrm>
        </p:spPr>
        <p:txBody>
          <a:bodyPr vert="horz" lIns="91440" tIns="45720" rIns="91440" bIns="45720" rtlCol="0" anchor="t">
            <a:normAutofit/>
          </a:bodyPr>
          <a:lstStyle/>
          <a:p>
            <a:pPr>
              <a:spcBef>
                <a:spcPts val="1200"/>
              </a:spcBef>
              <a:spcAft>
                <a:spcPts val="1200"/>
              </a:spcAft>
            </a:pPr>
            <a:r>
              <a:rPr lang="en-GB">
                <a:latin typeface="Work Sans"/>
              </a:rPr>
              <a:t>we can use our results to find much more about pollinators at school</a:t>
            </a:r>
          </a:p>
          <a:p>
            <a:pPr>
              <a:spcBef>
                <a:spcPts val="1200"/>
              </a:spcBef>
              <a:spcAft>
                <a:spcPts val="1200"/>
              </a:spcAft>
            </a:pPr>
            <a:r>
              <a:rPr lang="en-GB">
                <a:latin typeface="Work Sans"/>
              </a:rPr>
              <a:t>it will be combined with all the other Pollinator Counts carried out at other schools to answer questions about pollinators nationally</a:t>
            </a:r>
            <a:endParaRPr lang="en-GB"/>
          </a:p>
          <a:p>
            <a:pPr>
              <a:spcBef>
                <a:spcPts val="1200"/>
              </a:spcBef>
              <a:spcAft>
                <a:spcPts val="1200"/>
              </a:spcAft>
            </a:pPr>
            <a:r>
              <a:rPr lang="en-GB">
                <a:latin typeface="Work Sans"/>
              </a:rPr>
              <a:t>it will be made available to other schools and researchers who can study it and use it in their learning </a:t>
            </a:r>
            <a:endParaRPr lang="en-GB"/>
          </a:p>
        </p:txBody>
      </p:sp>
    </p:spTree>
    <p:extLst>
      <p:ext uri="{BB962C8B-B14F-4D97-AF65-F5344CB8AC3E}">
        <p14:creationId xmlns:p14="http://schemas.microsoft.com/office/powerpoint/2010/main" val="313832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9AF9-E349-E975-67B6-1C5959916632}"/>
              </a:ext>
            </a:extLst>
          </p:cNvPr>
          <p:cNvSpPr>
            <a:spLocks noGrp="1"/>
          </p:cNvSpPr>
          <p:nvPr>
            <p:ph type="title"/>
          </p:nvPr>
        </p:nvSpPr>
        <p:spPr/>
        <p:txBody>
          <a:bodyPr/>
          <a:lstStyle/>
          <a:p>
            <a:r>
              <a:rPr lang="en-GB">
                <a:latin typeface="Work Sans"/>
              </a:rPr>
              <a:t>Learning outcomes</a:t>
            </a:r>
            <a:endParaRPr lang="en-GB"/>
          </a:p>
        </p:txBody>
      </p:sp>
      <p:sp>
        <p:nvSpPr>
          <p:cNvPr id="3" name="Subtitle 2">
            <a:extLst>
              <a:ext uri="{FF2B5EF4-FFF2-40B4-BE49-F238E27FC236}">
                <a16:creationId xmlns:a16="http://schemas.microsoft.com/office/drawing/2014/main" id="{FB4002B6-1759-11DB-70DF-87BDF0B3106A}"/>
              </a:ext>
            </a:extLst>
          </p:cNvPr>
          <p:cNvSpPr>
            <a:spLocks noGrp="1"/>
          </p:cNvSpPr>
          <p:nvPr>
            <p:ph idx="1"/>
          </p:nvPr>
        </p:nvSpPr>
        <p:spPr>
          <a:xfrm>
            <a:off x="551146" y="1711618"/>
            <a:ext cx="11128800" cy="4465345"/>
          </a:xfrm>
        </p:spPr>
        <p:txBody>
          <a:bodyPr vert="horz" lIns="91440" tIns="45720" rIns="91440" bIns="45720" rtlCol="0" anchor="t">
            <a:normAutofit/>
          </a:bodyPr>
          <a:lstStyle/>
          <a:p>
            <a:r>
              <a:rPr lang="en-GB" dirty="0">
                <a:latin typeface="Work Sans"/>
              </a:rPr>
              <a:t>count and identify insect pollinators in different groups</a:t>
            </a:r>
            <a:endParaRPr lang="en-GB" dirty="0"/>
          </a:p>
          <a:p>
            <a:endParaRPr lang="en-GB"/>
          </a:p>
          <a:p>
            <a:r>
              <a:rPr lang="en-GB">
                <a:latin typeface="Work Sans"/>
              </a:rPr>
              <a:t>recognise different flower types</a:t>
            </a:r>
          </a:p>
          <a:p>
            <a:endParaRPr lang="en-GB"/>
          </a:p>
          <a:p>
            <a:r>
              <a:rPr lang="en-GB">
                <a:latin typeface="Work Sans"/>
              </a:rPr>
              <a:t>understand why doing the Pollinator Count is important</a:t>
            </a:r>
            <a:endParaRPr lang="en-GB"/>
          </a:p>
        </p:txBody>
      </p:sp>
    </p:spTree>
    <p:extLst>
      <p:ext uri="{BB962C8B-B14F-4D97-AF65-F5344CB8AC3E}">
        <p14:creationId xmlns:p14="http://schemas.microsoft.com/office/powerpoint/2010/main" val="3831582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1435-301C-977E-AD53-79C9EE8F2088}"/>
              </a:ext>
            </a:extLst>
          </p:cNvPr>
          <p:cNvSpPr>
            <a:spLocks noGrp="1"/>
          </p:cNvSpPr>
          <p:nvPr>
            <p:ph type="title"/>
          </p:nvPr>
        </p:nvSpPr>
        <p:spPr/>
        <p:txBody>
          <a:bodyPr/>
          <a:lstStyle/>
          <a:p>
            <a:r>
              <a:rPr lang="en-GB">
                <a:latin typeface="Work Sans"/>
              </a:rPr>
              <a:t>Why are pollinators important?</a:t>
            </a:r>
            <a:endParaRPr lang="en-GB"/>
          </a:p>
        </p:txBody>
      </p:sp>
      <p:sp>
        <p:nvSpPr>
          <p:cNvPr id="3" name="Content Placeholder 2">
            <a:extLst>
              <a:ext uri="{FF2B5EF4-FFF2-40B4-BE49-F238E27FC236}">
                <a16:creationId xmlns:a16="http://schemas.microsoft.com/office/drawing/2014/main" id="{54537A6D-6D01-3ABD-904B-F8B20ED34373}"/>
              </a:ext>
            </a:extLst>
          </p:cNvPr>
          <p:cNvSpPr>
            <a:spLocks noGrp="1"/>
          </p:cNvSpPr>
          <p:nvPr>
            <p:ph idx="1"/>
          </p:nvPr>
        </p:nvSpPr>
        <p:spPr>
          <a:xfrm>
            <a:off x="562189" y="1534923"/>
            <a:ext cx="5683336" cy="4509518"/>
          </a:xfrm>
        </p:spPr>
        <p:txBody>
          <a:bodyPr vert="horz" lIns="91440" tIns="45720" rIns="91440" bIns="45720" rtlCol="0" anchor="t">
            <a:normAutofit/>
          </a:bodyPr>
          <a:lstStyle/>
          <a:p>
            <a:r>
              <a:rPr lang="en-GB" sz="2000">
                <a:latin typeface="Work Sans"/>
              </a:rPr>
              <a:t>some plants that produce food for humans, such as apples, strawberries, tomatoes and chocolate, produce much less fruit without insect pollinators</a:t>
            </a:r>
            <a:endParaRPr lang="en-GB" sz="2000"/>
          </a:p>
          <a:p>
            <a:endParaRPr lang="en-GB" sz="2000"/>
          </a:p>
          <a:p>
            <a:r>
              <a:rPr lang="en-GB" sz="2000">
                <a:latin typeface="Work Sans"/>
              </a:rPr>
              <a:t>insect pollination contributes over £600 million per year to the UK economy</a:t>
            </a:r>
          </a:p>
          <a:p>
            <a:endParaRPr lang="en-GB" sz="2000"/>
          </a:p>
          <a:p>
            <a:r>
              <a:rPr lang="en-GB" sz="2000">
                <a:latin typeface="Work Sans"/>
              </a:rPr>
              <a:t>they are an indicator of how healthy the environment is</a:t>
            </a:r>
            <a:endParaRPr lang="en-GB" sz="2000"/>
          </a:p>
        </p:txBody>
      </p:sp>
      <p:pic>
        <p:nvPicPr>
          <p:cNvPr id="5" name="Content Placeholder 4" descr="A bee on a flower&#10;&#10;AI-generated content may be incorrect.">
            <a:extLst>
              <a:ext uri="{FF2B5EF4-FFF2-40B4-BE49-F238E27FC236}">
                <a16:creationId xmlns:a16="http://schemas.microsoft.com/office/drawing/2014/main" id="{99CB9FAE-4029-3C7C-B3F8-ED43154462A6}"/>
              </a:ext>
            </a:extLst>
          </p:cNvPr>
          <p:cNvPicPr>
            <a:picLocks noGrp="1" noChangeAspect="1"/>
          </p:cNvPicPr>
          <p:nvPr>
            <p:ph idx="10"/>
          </p:nvPr>
        </p:nvPicPr>
        <p:blipFill>
          <a:blip r:embed="rId2"/>
          <a:stretch>
            <a:fillRect/>
          </a:stretch>
        </p:blipFill>
        <p:spPr>
          <a:xfrm>
            <a:off x="6345135" y="1539074"/>
            <a:ext cx="5530719" cy="4050844"/>
          </a:xfrm>
          <a:prstGeom prst="rect">
            <a:avLst/>
          </a:prstGeom>
        </p:spPr>
      </p:pic>
    </p:spTree>
    <p:extLst>
      <p:ext uri="{BB962C8B-B14F-4D97-AF65-F5344CB8AC3E}">
        <p14:creationId xmlns:p14="http://schemas.microsoft.com/office/powerpoint/2010/main" val="321392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5F01-1A39-31D1-4EA1-18CDBE234AE2}"/>
              </a:ext>
            </a:extLst>
          </p:cNvPr>
          <p:cNvSpPr>
            <a:spLocks noGrp="1"/>
          </p:cNvSpPr>
          <p:nvPr>
            <p:ph type="title"/>
          </p:nvPr>
        </p:nvSpPr>
        <p:spPr/>
        <p:txBody>
          <a:bodyPr>
            <a:normAutofit fontScale="90000"/>
          </a:bodyPr>
          <a:lstStyle/>
          <a:p>
            <a:r>
              <a:rPr lang="en-GB">
                <a:latin typeface="Work Sans"/>
              </a:rPr>
              <a:t>What questions can we answer by counting pollinators?</a:t>
            </a:r>
            <a:endParaRPr lang="en-GB"/>
          </a:p>
        </p:txBody>
      </p:sp>
      <p:sp>
        <p:nvSpPr>
          <p:cNvPr id="3" name="Content Placeholder 2">
            <a:extLst>
              <a:ext uri="{FF2B5EF4-FFF2-40B4-BE49-F238E27FC236}">
                <a16:creationId xmlns:a16="http://schemas.microsoft.com/office/drawing/2014/main" id="{0431540E-DBB8-676A-D000-F8500170503E}"/>
              </a:ext>
            </a:extLst>
          </p:cNvPr>
          <p:cNvSpPr>
            <a:spLocks noGrp="1"/>
          </p:cNvSpPr>
          <p:nvPr>
            <p:ph idx="1"/>
          </p:nvPr>
        </p:nvSpPr>
        <p:spPr>
          <a:xfrm>
            <a:off x="551146" y="1690519"/>
            <a:ext cx="5211299" cy="5059949"/>
          </a:xfrm>
        </p:spPr>
        <p:txBody>
          <a:bodyPr vert="horz" lIns="91440" tIns="45720" rIns="91440" bIns="45720" rtlCol="0" anchor="t">
            <a:normAutofit/>
          </a:bodyPr>
          <a:lstStyle/>
          <a:p>
            <a:pPr marL="0" indent="0">
              <a:buNone/>
            </a:pPr>
            <a:r>
              <a:rPr lang="en-GB" sz="2000">
                <a:latin typeface="Work Sans"/>
              </a:rPr>
              <a:t>Which plants are preferred by different pollinators?</a:t>
            </a:r>
          </a:p>
          <a:p>
            <a:pPr marL="0" indent="0">
              <a:buNone/>
            </a:pPr>
            <a:endParaRPr lang="en-GB" sz="2000">
              <a:latin typeface="Work Sans"/>
            </a:endParaRPr>
          </a:p>
          <a:p>
            <a:pPr marL="0" indent="0">
              <a:buNone/>
            </a:pPr>
            <a:r>
              <a:rPr lang="en-GB" sz="2000">
                <a:latin typeface="Work Sans"/>
              </a:rPr>
              <a:t>How effective are different habitat enhancements at school? e.g. planting flowers versus letting a meadow grow</a:t>
            </a:r>
          </a:p>
          <a:p>
            <a:endParaRPr lang="en-GB" sz="2000">
              <a:latin typeface="Work Sans"/>
            </a:endParaRPr>
          </a:p>
          <a:p>
            <a:pPr marL="0" indent="0">
              <a:buNone/>
            </a:pPr>
            <a:r>
              <a:rPr lang="en-GB" sz="2000">
                <a:latin typeface="Work Sans"/>
              </a:rPr>
              <a:t>How do pollinator numbers change during the year and from one year to the next?</a:t>
            </a:r>
          </a:p>
        </p:txBody>
      </p:sp>
      <p:pic>
        <p:nvPicPr>
          <p:cNvPr id="5" name="Content Placeholder 4">
            <a:extLst>
              <a:ext uri="{FF2B5EF4-FFF2-40B4-BE49-F238E27FC236}">
                <a16:creationId xmlns:a16="http://schemas.microsoft.com/office/drawing/2014/main" id="{8763BA56-3878-28E8-4FD6-9816F2158B4E}"/>
              </a:ext>
            </a:extLst>
          </p:cNvPr>
          <p:cNvPicPr>
            <a:picLocks noGrp="1" noChangeAspect="1"/>
          </p:cNvPicPr>
          <p:nvPr>
            <p:ph idx="10"/>
          </p:nvPr>
        </p:nvPicPr>
        <p:blipFill>
          <a:blip r:embed="rId2"/>
          <a:stretch>
            <a:fillRect/>
          </a:stretch>
        </p:blipFill>
        <p:spPr>
          <a:xfrm>
            <a:off x="6289257" y="1386769"/>
            <a:ext cx="5684364" cy="4342001"/>
          </a:xfrm>
          <a:prstGeom prst="rect">
            <a:avLst/>
          </a:prstGeom>
        </p:spPr>
      </p:pic>
      <p:sp>
        <p:nvSpPr>
          <p:cNvPr id="6" name="TextBox 5">
            <a:extLst>
              <a:ext uri="{FF2B5EF4-FFF2-40B4-BE49-F238E27FC236}">
                <a16:creationId xmlns:a16="http://schemas.microsoft.com/office/drawing/2014/main" id="{F8334F7F-B71F-285B-CE8E-BA3A3AB557FD}"/>
              </a:ext>
            </a:extLst>
          </p:cNvPr>
          <p:cNvSpPr txBox="1"/>
          <p:nvPr/>
        </p:nvSpPr>
        <p:spPr>
          <a:xfrm>
            <a:off x="6285473" y="5911854"/>
            <a:ext cx="56898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Work Sans"/>
                <a:ea typeface="Calibri"/>
                <a:cs typeface="Calibri"/>
              </a:rPr>
              <a:t>This school used the Pollinator Count to compare two different habitats they had mapped</a:t>
            </a:r>
            <a:endParaRPr lang="en-GB" sz="1400">
              <a:latin typeface="Work Sans"/>
            </a:endParaRPr>
          </a:p>
        </p:txBody>
      </p:sp>
    </p:spTree>
    <p:extLst>
      <p:ext uri="{BB962C8B-B14F-4D97-AF65-F5344CB8AC3E}">
        <p14:creationId xmlns:p14="http://schemas.microsoft.com/office/powerpoint/2010/main" val="11845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6230-FF73-3931-063A-BD8765CFBEC2}"/>
              </a:ext>
            </a:extLst>
          </p:cNvPr>
          <p:cNvSpPr>
            <a:spLocks noGrp="1"/>
          </p:cNvSpPr>
          <p:nvPr>
            <p:ph type="title"/>
          </p:nvPr>
        </p:nvSpPr>
        <p:spPr/>
        <p:txBody>
          <a:bodyPr/>
          <a:lstStyle/>
          <a:p>
            <a:r>
              <a:rPr lang="en-GB">
                <a:latin typeface="Work Sans"/>
              </a:rPr>
              <a:t>Bigger-scale questions we can help answer</a:t>
            </a:r>
            <a:endParaRPr lang="en-GB"/>
          </a:p>
        </p:txBody>
      </p:sp>
      <p:sp>
        <p:nvSpPr>
          <p:cNvPr id="3" name="Content Placeholder 2">
            <a:extLst>
              <a:ext uri="{FF2B5EF4-FFF2-40B4-BE49-F238E27FC236}">
                <a16:creationId xmlns:a16="http://schemas.microsoft.com/office/drawing/2014/main" id="{4D776749-8BFA-7709-C8C1-90245282515D}"/>
              </a:ext>
            </a:extLst>
          </p:cNvPr>
          <p:cNvSpPr>
            <a:spLocks noGrp="1"/>
          </p:cNvSpPr>
          <p:nvPr>
            <p:ph idx="1"/>
          </p:nvPr>
        </p:nvSpPr>
        <p:spPr>
          <a:xfrm>
            <a:off x="551146" y="1624121"/>
            <a:ext cx="6015669" cy="4884996"/>
          </a:xfrm>
        </p:spPr>
        <p:txBody>
          <a:bodyPr vert="horz" lIns="91440" tIns="45720" rIns="91440" bIns="45720" rtlCol="0" anchor="t">
            <a:normAutofit/>
          </a:bodyPr>
          <a:lstStyle/>
          <a:p>
            <a:pPr marL="0" indent="0">
              <a:buNone/>
            </a:pPr>
            <a:r>
              <a:rPr lang="en-GB">
                <a:latin typeface="Work Sans"/>
              </a:rPr>
              <a:t>How important are educational sites for pollinators?</a:t>
            </a:r>
            <a:endParaRPr lang="en-GB"/>
          </a:p>
          <a:p>
            <a:endParaRPr lang="en-GB"/>
          </a:p>
          <a:p>
            <a:pPr marL="0" indent="0">
              <a:buNone/>
            </a:pPr>
            <a:r>
              <a:rPr lang="en-GB" dirty="0">
                <a:latin typeface="Work Sans"/>
              </a:rPr>
              <a:t>How are schools in </a:t>
            </a:r>
            <a:r>
              <a:rPr lang="en-GB">
                <a:latin typeface="Work Sans"/>
              </a:rPr>
              <a:t>England impacting nature? </a:t>
            </a:r>
            <a:endParaRPr lang="en-GB" dirty="0">
              <a:latin typeface="Work Sans"/>
            </a:endParaRPr>
          </a:p>
          <a:p>
            <a:endParaRPr lang="en-GB"/>
          </a:p>
          <a:p>
            <a:pPr marL="0" indent="0">
              <a:buNone/>
            </a:pPr>
            <a:r>
              <a:rPr lang="en-GB">
                <a:latin typeface="Work Sans"/>
              </a:rPr>
              <a:t>How do pollinator populations vary across the country?</a:t>
            </a:r>
            <a:endParaRPr lang="en-GB"/>
          </a:p>
        </p:txBody>
      </p:sp>
      <p:pic>
        <p:nvPicPr>
          <p:cNvPr id="7" name="Content Placeholder 6" descr="A map of england with green and yellow spots&#10;&#10;AI-generated content may be incorrect.">
            <a:extLst>
              <a:ext uri="{FF2B5EF4-FFF2-40B4-BE49-F238E27FC236}">
                <a16:creationId xmlns:a16="http://schemas.microsoft.com/office/drawing/2014/main" id="{8B78CD5E-F4C8-874F-18E8-9020EAFBFD6D}"/>
              </a:ext>
            </a:extLst>
          </p:cNvPr>
          <p:cNvPicPr>
            <a:picLocks noGrp="1" noChangeAspect="1"/>
          </p:cNvPicPr>
          <p:nvPr>
            <p:ph idx="10"/>
          </p:nvPr>
        </p:nvPicPr>
        <p:blipFill>
          <a:blip r:embed="rId2"/>
          <a:stretch>
            <a:fillRect/>
          </a:stretch>
        </p:blipFill>
        <p:spPr>
          <a:xfrm>
            <a:off x="6964253" y="1316130"/>
            <a:ext cx="4389547" cy="4553915"/>
          </a:xfrm>
          <a:prstGeom prst="rect">
            <a:avLst/>
          </a:prstGeom>
        </p:spPr>
      </p:pic>
    </p:spTree>
    <p:extLst>
      <p:ext uri="{BB962C8B-B14F-4D97-AF65-F5344CB8AC3E}">
        <p14:creationId xmlns:p14="http://schemas.microsoft.com/office/powerpoint/2010/main" val="60066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BB9C-8596-C069-F568-8D2478AF5693}"/>
              </a:ext>
            </a:extLst>
          </p:cNvPr>
          <p:cNvSpPr>
            <a:spLocks noGrp="1"/>
          </p:cNvSpPr>
          <p:nvPr>
            <p:ph type="ctrTitle"/>
          </p:nvPr>
        </p:nvSpPr>
        <p:spPr/>
        <p:txBody>
          <a:bodyPr/>
          <a:lstStyle/>
          <a:p>
            <a:r>
              <a:rPr lang="en-GB">
                <a:latin typeface="Work Sans"/>
              </a:rPr>
              <a:t>How to do the Pollinator Count</a:t>
            </a:r>
            <a:endParaRPr lang="en-GB"/>
          </a:p>
        </p:txBody>
      </p:sp>
    </p:spTree>
    <p:extLst>
      <p:ext uri="{BB962C8B-B14F-4D97-AF65-F5344CB8AC3E}">
        <p14:creationId xmlns:p14="http://schemas.microsoft.com/office/powerpoint/2010/main" val="174807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15A-D78C-5297-3BD3-0579DB6DBA3F}"/>
              </a:ext>
            </a:extLst>
          </p:cNvPr>
          <p:cNvSpPr>
            <a:spLocks noGrp="1"/>
          </p:cNvSpPr>
          <p:nvPr>
            <p:ph type="title"/>
          </p:nvPr>
        </p:nvSpPr>
        <p:spPr>
          <a:xfrm>
            <a:off x="465420" y="98426"/>
            <a:ext cx="5544855" cy="824848"/>
          </a:xfrm>
        </p:spPr>
        <p:txBody>
          <a:bodyPr/>
          <a:lstStyle/>
          <a:p>
            <a:r>
              <a:rPr lang="en-GB"/>
              <a:t>Equipment</a:t>
            </a:r>
          </a:p>
        </p:txBody>
      </p:sp>
      <p:pic>
        <p:nvPicPr>
          <p:cNvPr id="7" name="Content Placeholder 6" descr="A black pencil with a yellow tip&#10;&#10;AI-generated content may be incorrect.">
            <a:extLst>
              <a:ext uri="{FF2B5EF4-FFF2-40B4-BE49-F238E27FC236}">
                <a16:creationId xmlns:a16="http://schemas.microsoft.com/office/drawing/2014/main" id="{25603A41-1620-5E61-F4B8-F55B7CC9977E}"/>
              </a:ext>
            </a:extLst>
          </p:cNvPr>
          <p:cNvPicPr>
            <a:picLocks noGrp="1" noChangeAspect="1"/>
          </p:cNvPicPr>
          <p:nvPr>
            <p:ph idx="1"/>
          </p:nvPr>
        </p:nvPicPr>
        <p:blipFill>
          <a:blip r:embed="rId2"/>
          <a:srcRect l="8767" t="173" r="8849" b="447"/>
          <a:stretch>
            <a:fillRect/>
          </a:stretch>
        </p:blipFill>
        <p:spPr>
          <a:xfrm>
            <a:off x="2971718" y="2296750"/>
            <a:ext cx="697150" cy="2627602"/>
          </a:xfrm>
          <a:prstGeom prst="rect">
            <a:avLst/>
          </a:prstGeom>
        </p:spPr>
      </p:pic>
      <p:sp>
        <p:nvSpPr>
          <p:cNvPr id="5" name="TextBox 4">
            <a:extLst>
              <a:ext uri="{FF2B5EF4-FFF2-40B4-BE49-F238E27FC236}">
                <a16:creationId xmlns:a16="http://schemas.microsoft.com/office/drawing/2014/main" id="{1098627A-B48E-D1A7-ED79-D5D9B24AB7B3}"/>
              </a:ext>
            </a:extLst>
          </p:cNvPr>
          <p:cNvSpPr txBox="1"/>
          <p:nvPr/>
        </p:nvSpPr>
        <p:spPr>
          <a:xfrm>
            <a:off x="9582788" y="1072875"/>
            <a:ext cx="27984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Work Sans"/>
                <a:ea typeface="Calibri"/>
                <a:cs typeface="Calibri"/>
              </a:rPr>
              <a:t>tools for marking a 50cm x 50cm area</a:t>
            </a:r>
          </a:p>
          <a:p>
            <a:r>
              <a:rPr lang="en-US" sz="2000">
                <a:latin typeface="Work Sans"/>
                <a:ea typeface="Calibri"/>
                <a:cs typeface="Calibri"/>
              </a:rPr>
              <a:t>(quadrat)</a:t>
            </a:r>
          </a:p>
        </p:txBody>
      </p:sp>
      <p:pic>
        <p:nvPicPr>
          <p:cNvPr id="10" name="Picture 9" descr="A blue rectangular object with a white background&#10;&#10;AI-generated content may be incorrect.">
            <a:extLst>
              <a:ext uri="{FF2B5EF4-FFF2-40B4-BE49-F238E27FC236}">
                <a16:creationId xmlns:a16="http://schemas.microsoft.com/office/drawing/2014/main" id="{CED0D6A7-B939-5233-4E87-91BDC0C5DEF8}"/>
              </a:ext>
            </a:extLst>
          </p:cNvPr>
          <p:cNvPicPr>
            <a:picLocks noChangeAspect="1"/>
          </p:cNvPicPr>
          <p:nvPr/>
        </p:nvPicPr>
        <p:blipFill>
          <a:blip r:embed="rId3"/>
          <a:srcRect l="-160" r="4072" b="-287"/>
          <a:stretch>
            <a:fillRect/>
          </a:stretch>
        </p:blipFill>
        <p:spPr>
          <a:xfrm>
            <a:off x="253893" y="2030620"/>
            <a:ext cx="2282399" cy="3368676"/>
          </a:xfrm>
          <a:prstGeom prst="rect">
            <a:avLst/>
          </a:prstGeom>
        </p:spPr>
      </p:pic>
      <p:pic>
        <p:nvPicPr>
          <p:cNvPr id="11" name="Picture 10" descr="A group of bamboo sticks&#10;&#10;AI-generated content may be incorrect.">
            <a:extLst>
              <a:ext uri="{FF2B5EF4-FFF2-40B4-BE49-F238E27FC236}">
                <a16:creationId xmlns:a16="http://schemas.microsoft.com/office/drawing/2014/main" id="{B3BCF8F2-B13C-92F1-034D-3D5A1C770D8F}"/>
              </a:ext>
            </a:extLst>
          </p:cNvPr>
          <p:cNvPicPr>
            <a:picLocks noChangeAspect="1"/>
          </p:cNvPicPr>
          <p:nvPr/>
        </p:nvPicPr>
        <p:blipFill>
          <a:blip r:embed="rId4"/>
          <a:srcRect t="1563" r="3053" b="1724"/>
          <a:stretch>
            <a:fillRect/>
          </a:stretch>
        </p:blipFill>
        <p:spPr>
          <a:xfrm rot="866579">
            <a:off x="10184877" y="2173128"/>
            <a:ext cx="1235816" cy="4399850"/>
          </a:xfrm>
          <a:prstGeom prst="rect">
            <a:avLst/>
          </a:prstGeom>
        </p:spPr>
      </p:pic>
      <p:pic>
        <p:nvPicPr>
          <p:cNvPr id="4" name="Picture 3" descr="A black stopwatch with a cord&#10;&#10;AI-generated content may be incorrect.">
            <a:extLst>
              <a:ext uri="{FF2B5EF4-FFF2-40B4-BE49-F238E27FC236}">
                <a16:creationId xmlns:a16="http://schemas.microsoft.com/office/drawing/2014/main" id="{F34CA188-E076-88F9-9931-9904AC59F28A}"/>
              </a:ext>
            </a:extLst>
          </p:cNvPr>
          <p:cNvPicPr>
            <a:picLocks noChangeAspect="1"/>
          </p:cNvPicPr>
          <p:nvPr/>
        </p:nvPicPr>
        <p:blipFill>
          <a:blip r:embed="rId5"/>
          <a:srcRect l="137" r="1719" b="1587"/>
          <a:stretch>
            <a:fillRect/>
          </a:stretch>
        </p:blipFill>
        <p:spPr>
          <a:xfrm>
            <a:off x="7387259" y="2088537"/>
            <a:ext cx="2159069" cy="2344808"/>
          </a:xfrm>
          <a:prstGeom prst="rect">
            <a:avLst/>
          </a:prstGeom>
        </p:spPr>
      </p:pic>
      <p:pic>
        <p:nvPicPr>
          <p:cNvPr id="8" name="Picture 7" descr="A screenshot of a video game&#10;&#10;AI-generated content may be incorrect.">
            <a:extLst>
              <a:ext uri="{FF2B5EF4-FFF2-40B4-BE49-F238E27FC236}">
                <a16:creationId xmlns:a16="http://schemas.microsoft.com/office/drawing/2014/main" id="{84AF2726-5C7C-E06C-6F0A-9EBE3628FB23}"/>
              </a:ext>
            </a:extLst>
          </p:cNvPr>
          <p:cNvPicPr>
            <a:picLocks noChangeAspect="1"/>
          </p:cNvPicPr>
          <p:nvPr/>
        </p:nvPicPr>
        <p:blipFill>
          <a:blip r:embed="rId6"/>
          <a:stretch>
            <a:fillRect/>
          </a:stretch>
        </p:blipFill>
        <p:spPr>
          <a:xfrm>
            <a:off x="4459291" y="2093530"/>
            <a:ext cx="2437098" cy="3305766"/>
          </a:xfrm>
          <a:prstGeom prst="rect">
            <a:avLst/>
          </a:prstGeom>
        </p:spPr>
      </p:pic>
      <p:sp>
        <p:nvSpPr>
          <p:cNvPr id="3" name="TextBox 2">
            <a:extLst>
              <a:ext uri="{FF2B5EF4-FFF2-40B4-BE49-F238E27FC236}">
                <a16:creationId xmlns:a16="http://schemas.microsoft.com/office/drawing/2014/main" id="{CCDB009E-921D-A86E-F223-2E1D928B4543}"/>
              </a:ext>
            </a:extLst>
          </p:cNvPr>
          <p:cNvSpPr txBox="1"/>
          <p:nvPr/>
        </p:nvSpPr>
        <p:spPr>
          <a:xfrm>
            <a:off x="523131" y="1158025"/>
            <a:ext cx="1735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Work Sans"/>
                <a:ea typeface="Calibri"/>
                <a:cs typeface="Calibri"/>
              </a:rPr>
              <a:t>clipboard</a:t>
            </a:r>
            <a:endParaRPr lang="en-US" sz="2000">
              <a:latin typeface="Work Sans"/>
            </a:endParaRPr>
          </a:p>
        </p:txBody>
      </p:sp>
      <p:sp>
        <p:nvSpPr>
          <p:cNvPr id="9" name="TextBox 8">
            <a:extLst>
              <a:ext uri="{FF2B5EF4-FFF2-40B4-BE49-F238E27FC236}">
                <a16:creationId xmlns:a16="http://schemas.microsoft.com/office/drawing/2014/main" id="{76A370E6-B3ED-556E-711B-E2CCFFB6DF42}"/>
              </a:ext>
            </a:extLst>
          </p:cNvPr>
          <p:cNvSpPr txBox="1"/>
          <p:nvPr/>
        </p:nvSpPr>
        <p:spPr>
          <a:xfrm>
            <a:off x="2730977" y="115802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Work Sans"/>
                <a:ea typeface="Calibri"/>
                <a:cs typeface="Calibri"/>
              </a:rPr>
              <a:t>pencil</a:t>
            </a:r>
            <a:endParaRPr lang="en-US" sz="2000">
              <a:latin typeface="Work Sans"/>
            </a:endParaRPr>
          </a:p>
        </p:txBody>
      </p:sp>
      <p:sp>
        <p:nvSpPr>
          <p:cNvPr id="12" name="TextBox 11">
            <a:extLst>
              <a:ext uri="{FF2B5EF4-FFF2-40B4-BE49-F238E27FC236}">
                <a16:creationId xmlns:a16="http://schemas.microsoft.com/office/drawing/2014/main" id="{AD39928D-5F10-DA26-EEAA-03C335D2E87F}"/>
              </a:ext>
            </a:extLst>
          </p:cNvPr>
          <p:cNvSpPr txBox="1"/>
          <p:nvPr/>
        </p:nvSpPr>
        <p:spPr>
          <a:xfrm>
            <a:off x="4471248" y="1150780"/>
            <a:ext cx="24251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Work Sans"/>
                <a:ea typeface="Calibri"/>
                <a:cs typeface="Calibri"/>
              </a:rPr>
              <a:t>survey form and ID guide</a:t>
            </a:r>
            <a:endParaRPr lang="en-US" sz="2000">
              <a:latin typeface="Work Sans"/>
            </a:endParaRPr>
          </a:p>
        </p:txBody>
      </p:sp>
      <p:sp>
        <p:nvSpPr>
          <p:cNvPr id="13" name="TextBox 12">
            <a:extLst>
              <a:ext uri="{FF2B5EF4-FFF2-40B4-BE49-F238E27FC236}">
                <a16:creationId xmlns:a16="http://schemas.microsoft.com/office/drawing/2014/main" id="{166C5C77-99FE-114B-1028-4CF0ECFBF00A}"/>
              </a:ext>
            </a:extLst>
          </p:cNvPr>
          <p:cNvSpPr txBox="1"/>
          <p:nvPr/>
        </p:nvSpPr>
        <p:spPr>
          <a:xfrm>
            <a:off x="7704433" y="113524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Work Sans"/>
                <a:ea typeface="Calibri"/>
                <a:cs typeface="Calibri"/>
              </a:rPr>
              <a:t>timer</a:t>
            </a:r>
            <a:endParaRPr lang="en-US" sz="2000">
              <a:latin typeface="Work Sans"/>
            </a:endParaRPr>
          </a:p>
        </p:txBody>
      </p:sp>
    </p:spTree>
    <p:extLst>
      <p:ext uri="{BB962C8B-B14F-4D97-AF65-F5344CB8AC3E}">
        <p14:creationId xmlns:p14="http://schemas.microsoft.com/office/powerpoint/2010/main" val="25523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0DDB-05B4-A590-4F81-20757A023AE9}"/>
              </a:ext>
            </a:extLst>
          </p:cNvPr>
          <p:cNvSpPr>
            <a:spLocks noGrp="1"/>
          </p:cNvSpPr>
          <p:nvPr>
            <p:ph type="title"/>
          </p:nvPr>
        </p:nvSpPr>
        <p:spPr/>
        <p:txBody>
          <a:bodyPr/>
          <a:lstStyle/>
          <a:p>
            <a:r>
              <a:rPr lang="en-GB">
                <a:latin typeface="Work Sans"/>
              </a:rPr>
              <a:t>Before you start</a:t>
            </a:r>
            <a:endParaRPr lang="en-GB"/>
          </a:p>
        </p:txBody>
      </p:sp>
      <p:sp>
        <p:nvSpPr>
          <p:cNvPr id="3" name="Content Placeholder 2">
            <a:extLst>
              <a:ext uri="{FF2B5EF4-FFF2-40B4-BE49-F238E27FC236}">
                <a16:creationId xmlns:a16="http://schemas.microsoft.com/office/drawing/2014/main" id="{EBC56A80-F9D6-1B6D-16EB-387F93513C8D}"/>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Once we are outside you will:</a:t>
            </a:r>
          </a:p>
          <a:p>
            <a:pPr marL="0" indent="0">
              <a:buNone/>
            </a:pPr>
            <a:endParaRPr lang="en-GB">
              <a:latin typeface="Work Sans"/>
            </a:endParaRPr>
          </a:p>
          <a:p>
            <a:pPr marL="342900" indent="-342900"/>
            <a:r>
              <a:rPr lang="en-GB">
                <a:latin typeface="Work Sans"/>
              </a:rPr>
              <a:t>put your quadrat over a patch of flowers</a:t>
            </a:r>
          </a:p>
          <a:p>
            <a:pPr marL="342900" indent="-342900"/>
            <a:r>
              <a:rPr lang="en-GB">
                <a:latin typeface="Work Sans"/>
              </a:rPr>
              <a:t>choose one type of flower within your quadrat to focus on </a:t>
            </a:r>
          </a:p>
          <a:p>
            <a:pPr marL="342900" indent="-342900"/>
            <a:r>
              <a:rPr lang="en-GB">
                <a:latin typeface="Work Sans"/>
              </a:rPr>
              <a:t>make sure your shadow is not covering the quadrat </a:t>
            </a:r>
            <a:endParaRPr lang="en-GB"/>
          </a:p>
        </p:txBody>
      </p:sp>
      <p:sp>
        <p:nvSpPr>
          <p:cNvPr id="7" name="TextBox 6">
            <a:extLst>
              <a:ext uri="{FF2B5EF4-FFF2-40B4-BE49-F238E27FC236}">
                <a16:creationId xmlns:a16="http://schemas.microsoft.com/office/drawing/2014/main" id="{22C67DF5-4E81-E7A5-7B9F-A57D90EDED41}"/>
              </a:ext>
            </a:extLst>
          </p:cNvPr>
          <p:cNvSpPr txBox="1"/>
          <p:nvPr/>
        </p:nvSpPr>
        <p:spPr>
          <a:xfrm>
            <a:off x="6492724" y="5562508"/>
            <a:ext cx="5196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There are two types of flower in this quadrat. Make sure you only choose one of them to focus on.</a:t>
            </a:r>
          </a:p>
        </p:txBody>
      </p:sp>
      <p:pic>
        <p:nvPicPr>
          <p:cNvPr id="4" name="Picture 3" descr="A yellow flowers in a square frame&#10;&#10;AI-generated content may be incorrect.">
            <a:extLst>
              <a:ext uri="{FF2B5EF4-FFF2-40B4-BE49-F238E27FC236}">
                <a16:creationId xmlns:a16="http://schemas.microsoft.com/office/drawing/2014/main" id="{466C2D52-B092-746D-84F8-26CD2AB30C33}"/>
              </a:ext>
            </a:extLst>
          </p:cNvPr>
          <p:cNvPicPr>
            <a:picLocks noChangeAspect="1"/>
          </p:cNvPicPr>
          <p:nvPr/>
        </p:nvPicPr>
        <p:blipFill>
          <a:blip r:embed="rId2"/>
          <a:stretch>
            <a:fillRect/>
          </a:stretch>
        </p:blipFill>
        <p:spPr>
          <a:xfrm>
            <a:off x="6491288" y="604838"/>
            <a:ext cx="4752975" cy="4848225"/>
          </a:xfrm>
          <a:prstGeom prst="rect">
            <a:avLst/>
          </a:prstGeom>
        </p:spPr>
      </p:pic>
    </p:spTree>
    <p:extLst>
      <p:ext uri="{BB962C8B-B14F-4D97-AF65-F5344CB8AC3E}">
        <p14:creationId xmlns:p14="http://schemas.microsoft.com/office/powerpoint/2010/main" val="1573148275"/>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D25FAA-5712-468B-8F28-AE013BC62B71}">
  <ds:schemaRefs>
    <ds:schemaRef ds:uri="01a464aa-a786-405b-bb6b-b90e04698418"/>
    <ds:schemaRef ds:uri="37c47d49-5c3e-4564-83ee-3a7de24ace6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17A6A89-03F4-43D1-A02F-9550E4EEF36C}">
  <ds:schemaRefs>
    <ds:schemaRef ds:uri="http://schemas.microsoft.com/sharepoint/v3/contenttype/forms"/>
  </ds:schemaRefs>
</ds:datastoreItem>
</file>

<file path=customXml/itemProps3.xml><?xml version="1.0" encoding="utf-8"?>
<ds:datastoreItem xmlns:ds="http://schemas.openxmlformats.org/officeDocument/2006/customXml" ds:itemID="{D96B948A-838C-4B69-A764-1465A0815222}">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1247</Words>
  <Application>Microsoft Office PowerPoint</Application>
  <PresentationFormat>Widescreen</PresentationFormat>
  <Paragraphs>177</Paragraphs>
  <Slides>30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Work Sans</vt:lpstr>
      <vt:lpstr>Office Theme</vt:lpstr>
      <vt:lpstr>Pollinator Count</vt:lpstr>
      <vt:lpstr>Key vocabulary</vt:lpstr>
      <vt:lpstr>Learning outcomes</vt:lpstr>
      <vt:lpstr>Why are pollinators important?</vt:lpstr>
      <vt:lpstr>What questions can we answer by counting pollinators?</vt:lpstr>
      <vt:lpstr>Bigger-scale questions we can help answer</vt:lpstr>
      <vt:lpstr>How to do the Pollinator Count</vt:lpstr>
      <vt:lpstr>Equipment</vt:lpstr>
      <vt:lpstr>Before you start</vt:lpstr>
      <vt:lpstr>First part of the count</vt:lpstr>
      <vt:lpstr>PowerPoint Presentation</vt:lpstr>
      <vt:lpstr>Second part of the count</vt:lpstr>
      <vt:lpstr>PowerPoint Presentation</vt:lpstr>
      <vt:lpstr>During the count</vt:lpstr>
      <vt:lpstr>Third part of the count</vt:lpstr>
      <vt:lpstr>PowerPoint Presentation</vt:lpstr>
      <vt:lpstr>How to identify the different insect groups</vt:lpstr>
      <vt:lpstr>Bumblebees and look-alikes</vt:lpstr>
      <vt:lpstr>Other bees, flies and wasps</vt:lpstr>
      <vt:lpstr>Butterflies and moths</vt:lpstr>
      <vt:lpstr>Tiny insects</vt:lpstr>
      <vt:lpstr>Other insects</vt:lpstr>
      <vt:lpstr>Which group do these insects go into?</vt:lpstr>
      <vt:lpstr>PowerPoint Presentation</vt:lpstr>
      <vt:lpstr>PowerPoint Presentation</vt:lpstr>
      <vt:lpstr>How do we work out what option we choose for flower head? </vt:lpstr>
      <vt:lpstr>Which category do these plants go in? </vt:lpstr>
      <vt:lpstr>When we come back inside</vt:lpstr>
      <vt:lpstr>What happens with the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Thomas Lawrence</cp:lastModifiedBy>
  <cp:revision>43</cp:revision>
  <dcterms:created xsi:type="dcterms:W3CDTF">2026-03-31T09:32:59Z</dcterms:created>
  <dcterms:modified xsi:type="dcterms:W3CDTF">2026-05-26T16:53:00Z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